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jpg" ContentType="image/jpg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0680700" cy="7569200"/>
  <p:notesSz cx="10680700" cy="7569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957" y="2346452"/>
            <a:ext cx="9088850" cy="15895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914" y="4238752"/>
            <a:ext cx="7484935" cy="1892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38" y="1740916"/>
            <a:ext cx="4651352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6773" y="1740916"/>
            <a:ext cx="4651352" cy="49956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536430" y="35052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39369">
            <a:solidFill>
              <a:srgbClr val="FDC3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61060" y="35052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34798">
            <a:solidFill>
              <a:srgbClr val="FDC3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26770" y="35052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11937">
            <a:solidFill>
              <a:srgbClr val="FDC3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8667" y="395392"/>
            <a:ext cx="8075430" cy="13198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2882" y="1942036"/>
            <a:ext cx="7527000" cy="24232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540" y="7039356"/>
            <a:ext cx="3421684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38" y="7039356"/>
            <a:ext cx="2459335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8791" y="7039356"/>
            <a:ext cx="2459335" cy="378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ISTITUTOMIELE.IT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8" Type="http://schemas.openxmlformats.org/officeDocument/2006/relationships/image" Target="../media/image2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6588" y="350520"/>
            <a:ext cx="106679" cy="3428999"/>
          </a:xfrm>
          <a:custGeom>
            <a:avLst/>
            <a:gdLst/>
            <a:ahLst/>
            <a:cxnLst/>
            <a:rect l="l" t="t" r="r" b="b"/>
            <a:pathLst>
              <a:path w="106679" h="3428999">
                <a:moveTo>
                  <a:pt x="0" y="0"/>
                </a:moveTo>
                <a:lnTo>
                  <a:pt x="106679" y="0"/>
                </a:lnTo>
                <a:lnTo>
                  <a:pt x="106679" y="3428999"/>
                </a:lnTo>
                <a:lnTo>
                  <a:pt x="0" y="3428999"/>
                </a:lnTo>
                <a:lnTo>
                  <a:pt x="0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53668" y="350520"/>
            <a:ext cx="445007" cy="3428999"/>
          </a:xfrm>
          <a:custGeom>
            <a:avLst/>
            <a:gdLst/>
            <a:ahLst/>
            <a:cxnLst/>
            <a:rect l="l" t="t" r="r" b="b"/>
            <a:pathLst>
              <a:path w="445007" h="3428999">
                <a:moveTo>
                  <a:pt x="0" y="0"/>
                </a:moveTo>
                <a:lnTo>
                  <a:pt x="445007" y="0"/>
                </a:lnTo>
                <a:lnTo>
                  <a:pt x="445007" y="3428999"/>
                </a:lnTo>
                <a:lnTo>
                  <a:pt x="0" y="3428999"/>
                </a:lnTo>
                <a:lnTo>
                  <a:pt x="0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50036" y="350520"/>
            <a:ext cx="103632" cy="3428999"/>
          </a:xfrm>
          <a:custGeom>
            <a:avLst/>
            <a:gdLst/>
            <a:ahLst/>
            <a:cxnLst/>
            <a:rect l="l" t="t" r="r" b="b"/>
            <a:pathLst>
              <a:path w="103632" h="3428999">
                <a:moveTo>
                  <a:pt x="0" y="0"/>
                </a:moveTo>
                <a:lnTo>
                  <a:pt x="103632" y="0"/>
                </a:lnTo>
                <a:lnTo>
                  <a:pt x="103632" y="3428999"/>
                </a:lnTo>
                <a:lnTo>
                  <a:pt x="0" y="3428999"/>
                </a:lnTo>
                <a:lnTo>
                  <a:pt x="0" y="0"/>
                </a:lnTo>
                <a:close/>
              </a:path>
            </a:pathLst>
          </a:custGeom>
          <a:solidFill>
            <a:srgbClr val="FFD8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763267" y="350520"/>
            <a:ext cx="150876" cy="3428999"/>
          </a:xfrm>
          <a:custGeom>
            <a:avLst/>
            <a:gdLst/>
            <a:ahLst/>
            <a:cxnLst/>
            <a:rect l="l" t="t" r="r" b="b"/>
            <a:pathLst>
              <a:path w="150876" h="3428999">
                <a:moveTo>
                  <a:pt x="0" y="0"/>
                </a:moveTo>
                <a:lnTo>
                  <a:pt x="150876" y="0"/>
                </a:lnTo>
                <a:lnTo>
                  <a:pt x="150876" y="3428999"/>
                </a:lnTo>
                <a:lnTo>
                  <a:pt x="0" y="3428999"/>
                </a:lnTo>
                <a:lnTo>
                  <a:pt x="0" y="0"/>
                </a:lnTo>
                <a:close/>
              </a:path>
            </a:pathLst>
          </a:custGeom>
          <a:solidFill>
            <a:srgbClr val="FFD8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068067" y="350520"/>
            <a:ext cx="76200" cy="3428999"/>
          </a:xfrm>
          <a:custGeom>
            <a:avLst/>
            <a:gdLst/>
            <a:ahLst/>
            <a:cxnLst/>
            <a:rect l="l" t="t" r="r" b="b"/>
            <a:pathLst>
              <a:path w="76200" h="3428999">
                <a:moveTo>
                  <a:pt x="0" y="0"/>
                </a:moveTo>
                <a:lnTo>
                  <a:pt x="76200" y="0"/>
                </a:lnTo>
                <a:lnTo>
                  <a:pt x="76200" y="3428999"/>
                </a:lnTo>
                <a:lnTo>
                  <a:pt x="0" y="3428999"/>
                </a:lnTo>
                <a:lnTo>
                  <a:pt x="0" y="0"/>
                </a:lnTo>
                <a:close/>
              </a:path>
            </a:pathLst>
          </a:custGeom>
          <a:solidFill>
            <a:srgbClr val="FFED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914144" y="350520"/>
            <a:ext cx="77723" cy="3428999"/>
          </a:xfrm>
          <a:custGeom>
            <a:avLst/>
            <a:gdLst/>
            <a:ahLst/>
            <a:cxnLst/>
            <a:rect l="l" t="t" r="r" b="b"/>
            <a:pathLst>
              <a:path w="77723" h="3428999">
                <a:moveTo>
                  <a:pt x="0" y="0"/>
                </a:moveTo>
                <a:lnTo>
                  <a:pt x="77723" y="0"/>
                </a:lnTo>
                <a:lnTo>
                  <a:pt x="77723" y="3428999"/>
                </a:lnTo>
                <a:lnTo>
                  <a:pt x="0" y="3428999"/>
                </a:lnTo>
                <a:lnTo>
                  <a:pt x="0" y="0"/>
                </a:lnTo>
                <a:close/>
              </a:path>
            </a:pathLst>
          </a:custGeom>
          <a:solidFill>
            <a:srgbClr val="FFED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50391" y="350520"/>
            <a:ext cx="57911" cy="3428999"/>
          </a:xfrm>
          <a:custGeom>
            <a:avLst/>
            <a:gdLst/>
            <a:ahLst/>
            <a:cxnLst/>
            <a:rect l="l" t="t" r="r" b="b"/>
            <a:pathLst>
              <a:path w="57911" h="3428999">
                <a:moveTo>
                  <a:pt x="57911" y="0"/>
                </a:moveTo>
                <a:lnTo>
                  <a:pt x="57911" y="3428999"/>
                </a:lnTo>
                <a:lnTo>
                  <a:pt x="0" y="3428999"/>
                </a:lnTo>
                <a:lnTo>
                  <a:pt x="0" y="0"/>
                </a:lnTo>
                <a:lnTo>
                  <a:pt x="57911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687830" y="35052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57657">
            <a:solidFill>
              <a:srgbClr val="FFEDE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598675" y="350520"/>
            <a:ext cx="57911" cy="3428999"/>
          </a:xfrm>
          <a:custGeom>
            <a:avLst/>
            <a:gdLst/>
            <a:ahLst/>
            <a:cxnLst/>
            <a:rect l="l" t="t" r="r" b="b"/>
            <a:pathLst>
              <a:path w="57911" h="3428999">
                <a:moveTo>
                  <a:pt x="57911" y="0"/>
                </a:moveTo>
                <a:lnTo>
                  <a:pt x="57911" y="3428999"/>
                </a:lnTo>
                <a:lnTo>
                  <a:pt x="0" y="3428999"/>
                </a:lnTo>
                <a:lnTo>
                  <a:pt x="0" y="0"/>
                </a:lnTo>
                <a:lnTo>
                  <a:pt x="57911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500122" y="35052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30226">
            <a:solidFill>
              <a:srgbClr val="FDC3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840229" y="35052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11937">
            <a:solidFill>
              <a:srgbClr val="FDC3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9898379" y="35052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34798">
            <a:solidFill>
              <a:srgbClr val="FDC3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9864090" y="350520"/>
            <a:ext cx="0" cy="6857999"/>
          </a:xfrm>
          <a:custGeom>
            <a:avLst/>
            <a:gdLst/>
            <a:ahLst/>
            <a:cxnLst/>
            <a:rect l="l" t="t" r="r" b="b"/>
            <a:pathLst>
              <a:path w="0" h="6857999">
                <a:moveTo>
                  <a:pt x="0" y="6857999"/>
                </a:moveTo>
                <a:lnTo>
                  <a:pt x="0" y="0"/>
                </a:lnTo>
              </a:path>
            </a:pathLst>
          </a:custGeom>
          <a:ln w="11937">
            <a:solidFill>
              <a:srgbClr val="FDC3A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991867" y="350520"/>
            <a:ext cx="76200" cy="3428999"/>
          </a:xfrm>
          <a:custGeom>
            <a:avLst/>
            <a:gdLst/>
            <a:ahLst/>
            <a:cxnLst/>
            <a:rect l="l" t="t" r="r" b="b"/>
            <a:pathLst>
              <a:path w="76200" h="3428999">
                <a:moveTo>
                  <a:pt x="0" y="0"/>
                </a:moveTo>
                <a:lnTo>
                  <a:pt x="76200" y="0"/>
                </a:lnTo>
                <a:lnTo>
                  <a:pt x="76200" y="3428999"/>
                </a:lnTo>
                <a:lnTo>
                  <a:pt x="0" y="3428999"/>
                </a:lnTo>
                <a:lnTo>
                  <a:pt x="0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157182" y="2723398"/>
            <a:ext cx="5973445" cy="8509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ts val="2875"/>
              </a:lnSpc>
            </a:pPr>
            <a:r>
              <a:rPr dirty="0" smtClean="0" sz="2400" spc="27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23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254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25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275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250">
                <a:solidFill>
                  <a:srgbClr val="565E6D"/>
                </a:solidFill>
                <a:latin typeface="Times New Roman"/>
                <a:cs typeface="Times New Roman"/>
              </a:rPr>
              <a:t>U</a:t>
            </a:r>
            <a:r>
              <a:rPr dirty="0" smtClean="0" sz="2400" spc="254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254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400" spc="8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23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28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400" spc="25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400" spc="254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6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254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229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27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260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400" spc="254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400" spc="8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48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2400" spc="6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360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25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254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6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340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27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254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endParaRPr sz="2400">
              <a:latin typeface="Times New Roman"/>
              <a:cs typeface="Times New Roman"/>
            </a:endParaRPr>
          </a:p>
          <a:p>
            <a:pPr algn="ctr" marR="0">
              <a:lnSpc>
                <a:spcPts val="3820"/>
              </a:lnSpc>
            </a:pPr>
            <a:r>
              <a:rPr dirty="0" smtClean="0" sz="3200" spc="110">
                <a:solidFill>
                  <a:srgbClr val="565E6D"/>
                </a:solidFill>
                <a:latin typeface="Times New Roman"/>
                <a:cs typeface="Times New Roman"/>
              </a:rPr>
              <a:t>“</a:t>
            </a:r>
            <a:r>
              <a:rPr dirty="0" smtClean="0" sz="3200" spc="280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3200" spc="37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3200" spc="47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34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3200" spc="47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3200" spc="110">
                <a:solidFill>
                  <a:srgbClr val="565E6D"/>
                </a:solidFill>
                <a:latin typeface="Times New Roman"/>
                <a:cs typeface="Times New Roman"/>
              </a:rPr>
              <a:t>”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68596" y="684275"/>
            <a:ext cx="2304287" cy="86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144267" y="3779520"/>
            <a:ext cx="7772400" cy="3429000"/>
          </a:xfrm>
          <a:custGeom>
            <a:avLst/>
            <a:gdLst/>
            <a:ahLst/>
            <a:cxnLst/>
            <a:rect l="l" t="t" r="r" b="b"/>
            <a:pathLst>
              <a:path w="7772400" h="3429000">
                <a:moveTo>
                  <a:pt x="0" y="0"/>
                </a:moveTo>
                <a:lnTo>
                  <a:pt x="7772400" y="0"/>
                </a:lnTo>
                <a:lnTo>
                  <a:pt x="77724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908304" y="3779520"/>
            <a:ext cx="141731" cy="3429000"/>
          </a:xfrm>
          <a:custGeom>
            <a:avLst/>
            <a:gdLst/>
            <a:ahLst/>
            <a:cxnLst/>
            <a:rect l="l" t="t" r="r" b="b"/>
            <a:pathLst>
              <a:path w="141731" h="3429000">
                <a:moveTo>
                  <a:pt x="0" y="0"/>
                </a:moveTo>
                <a:lnTo>
                  <a:pt x="141731" y="0"/>
                </a:lnTo>
                <a:lnTo>
                  <a:pt x="141731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72668" y="3779520"/>
            <a:ext cx="77723" cy="3429000"/>
          </a:xfrm>
          <a:custGeom>
            <a:avLst/>
            <a:gdLst/>
            <a:ahLst/>
            <a:cxnLst/>
            <a:rect l="l" t="t" r="r" b="b"/>
            <a:pathLst>
              <a:path w="77723" h="3429000">
                <a:moveTo>
                  <a:pt x="0" y="0"/>
                </a:moveTo>
                <a:lnTo>
                  <a:pt x="77723" y="0"/>
                </a:lnTo>
                <a:lnTo>
                  <a:pt x="77723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656588" y="3779520"/>
            <a:ext cx="106679" cy="3429000"/>
          </a:xfrm>
          <a:custGeom>
            <a:avLst/>
            <a:gdLst/>
            <a:ahLst/>
            <a:cxnLst/>
            <a:rect l="l" t="t" r="r" b="b"/>
            <a:pathLst>
              <a:path w="106679" h="3429000">
                <a:moveTo>
                  <a:pt x="0" y="0"/>
                </a:moveTo>
                <a:lnTo>
                  <a:pt x="106679" y="0"/>
                </a:lnTo>
                <a:lnTo>
                  <a:pt x="106679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153668" y="3779520"/>
            <a:ext cx="445007" cy="3429000"/>
          </a:xfrm>
          <a:custGeom>
            <a:avLst/>
            <a:gdLst/>
            <a:ahLst/>
            <a:cxnLst/>
            <a:rect l="l" t="t" r="r" b="b"/>
            <a:pathLst>
              <a:path w="445007" h="3429000">
                <a:moveTo>
                  <a:pt x="0" y="0"/>
                </a:moveTo>
                <a:lnTo>
                  <a:pt x="445007" y="0"/>
                </a:lnTo>
                <a:lnTo>
                  <a:pt x="445007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050036" y="3779520"/>
            <a:ext cx="103632" cy="3429000"/>
          </a:xfrm>
          <a:custGeom>
            <a:avLst/>
            <a:gdLst/>
            <a:ahLst/>
            <a:cxnLst/>
            <a:rect l="l" t="t" r="r" b="b"/>
            <a:pathLst>
              <a:path w="103632" h="3429000">
                <a:moveTo>
                  <a:pt x="0" y="0"/>
                </a:moveTo>
                <a:lnTo>
                  <a:pt x="103632" y="0"/>
                </a:lnTo>
                <a:lnTo>
                  <a:pt x="103632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D8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763267" y="3779520"/>
            <a:ext cx="150876" cy="3429000"/>
          </a:xfrm>
          <a:custGeom>
            <a:avLst/>
            <a:gdLst/>
            <a:ahLst/>
            <a:cxnLst/>
            <a:rect l="l" t="t" r="r" b="b"/>
            <a:pathLst>
              <a:path w="150876" h="3429000">
                <a:moveTo>
                  <a:pt x="0" y="0"/>
                </a:moveTo>
                <a:lnTo>
                  <a:pt x="150876" y="0"/>
                </a:lnTo>
                <a:lnTo>
                  <a:pt x="150876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D8C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068067" y="3779520"/>
            <a:ext cx="76200" cy="3429000"/>
          </a:xfrm>
          <a:custGeom>
            <a:avLst/>
            <a:gdLst/>
            <a:ahLst/>
            <a:cxnLst/>
            <a:rect l="l" t="t" r="r" b="b"/>
            <a:pathLst>
              <a:path w="76200" h="3429000">
                <a:moveTo>
                  <a:pt x="0" y="0"/>
                </a:moveTo>
                <a:lnTo>
                  <a:pt x="76200" y="0"/>
                </a:lnTo>
                <a:lnTo>
                  <a:pt x="762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ED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914144" y="3779520"/>
            <a:ext cx="77723" cy="3429000"/>
          </a:xfrm>
          <a:custGeom>
            <a:avLst/>
            <a:gdLst/>
            <a:ahLst/>
            <a:cxnLst/>
            <a:rect l="l" t="t" r="r" b="b"/>
            <a:pathLst>
              <a:path w="77723" h="3429000">
                <a:moveTo>
                  <a:pt x="0" y="0"/>
                </a:moveTo>
                <a:lnTo>
                  <a:pt x="77723" y="0"/>
                </a:lnTo>
                <a:lnTo>
                  <a:pt x="77723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EDE8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850391" y="3779519"/>
            <a:ext cx="57911" cy="3429000"/>
          </a:xfrm>
          <a:custGeom>
            <a:avLst/>
            <a:gdLst/>
            <a:ahLst/>
            <a:cxnLst/>
            <a:rect l="l" t="t" r="r" b="b"/>
            <a:pathLst>
              <a:path w="57911" h="3429000">
                <a:moveTo>
                  <a:pt x="0" y="0"/>
                </a:moveTo>
                <a:lnTo>
                  <a:pt x="57911" y="0"/>
                </a:lnTo>
                <a:lnTo>
                  <a:pt x="57911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598675" y="3779519"/>
            <a:ext cx="57911" cy="3429000"/>
          </a:xfrm>
          <a:custGeom>
            <a:avLst/>
            <a:gdLst/>
            <a:ahLst/>
            <a:cxnLst/>
            <a:rect l="l" t="t" r="r" b="b"/>
            <a:pathLst>
              <a:path w="57911" h="3429000">
                <a:moveTo>
                  <a:pt x="0" y="0"/>
                </a:moveTo>
                <a:lnTo>
                  <a:pt x="57911" y="0"/>
                </a:lnTo>
                <a:lnTo>
                  <a:pt x="57911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991867" y="3779520"/>
            <a:ext cx="76200" cy="3429000"/>
          </a:xfrm>
          <a:custGeom>
            <a:avLst/>
            <a:gdLst/>
            <a:ahLst/>
            <a:cxnLst/>
            <a:rect l="l" t="t" r="r" b="b"/>
            <a:pathLst>
              <a:path w="76200" h="3429000">
                <a:moveTo>
                  <a:pt x="0" y="0"/>
                </a:moveTo>
                <a:lnTo>
                  <a:pt x="76200" y="0"/>
                </a:lnTo>
                <a:lnTo>
                  <a:pt x="762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DC3AE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267" y="377952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1295400"/>
                </a:moveTo>
                <a:lnTo>
                  <a:pt x="594727" y="1293255"/>
                </a:lnTo>
                <a:lnTo>
                  <a:pt x="542906" y="1286934"/>
                </a:lnTo>
                <a:lnTo>
                  <a:pt x="492407" y="1276600"/>
                </a:lnTo>
                <a:lnTo>
                  <a:pt x="443398" y="1262420"/>
                </a:lnTo>
                <a:lnTo>
                  <a:pt x="396049" y="1244560"/>
                </a:lnTo>
                <a:lnTo>
                  <a:pt x="350529" y="1223185"/>
                </a:lnTo>
                <a:lnTo>
                  <a:pt x="307006" y="1198461"/>
                </a:lnTo>
                <a:lnTo>
                  <a:pt x="265651" y="1170553"/>
                </a:lnTo>
                <a:lnTo>
                  <a:pt x="226632" y="1139629"/>
                </a:lnTo>
                <a:lnTo>
                  <a:pt x="190118" y="1105852"/>
                </a:lnTo>
                <a:lnTo>
                  <a:pt x="156280" y="1069389"/>
                </a:lnTo>
                <a:lnTo>
                  <a:pt x="125284" y="1030406"/>
                </a:lnTo>
                <a:lnTo>
                  <a:pt x="97302" y="989069"/>
                </a:lnTo>
                <a:lnTo>
                  <a:pt x="72502" y="945542"/>
                </a:lnTo>
                <a:lnTo>
                  <a:pt x="51053" y="899993"/>
                </a:lnTo>
                <a:lnTo>
                  <a:pt x="33125" y="852586"/>
                </a:lnTo>
                <a:lnTo>
                  <a:pt x="18886" y="803488"/>
                </a:lnTo>
                <a:lnTo>
                  <a:pt x="8506" y="752863"/>
                </a:lnTo>
                <a:lnTo>
                  <a:pt x="2154" y="700879"/>
                </a:lnTo>
                <a:lnTo>
                  <a:pt x="0" y="647700"/>
                </a:lnTo>
                <a:lnTo>
                  <a:pt x="2154" y="594727"/>
                </a:lnTo>
                <a:lnTo>
                  <a:pt x="8506" y="542906"/>
                </a:lnTo>
                <a:lnTo>
                  <a:pt x="18886" y="492407"/>
                </a:lnTo>
                <a:lnTo>
                  <a:pt x="33125" y="443398"/>
                </a:lnTo>
                <a:lnTo>
                  <a:pt x="51053" y="396049"/>
                </a:lnTo>
                <a:lnTo>
                  <a:pt x="72502" y="350529"/>
                </a:lnTo>
                <a:lnTo>
                  <a:pt x="97302" y="307006"/>
                </a:lnTo>
                <a:lnTo>
                  <a:pt x="125284" y="265651"/>
                </a:lnTo>
                <a:lnTo>
                  <a:pt x="156280" y="226632"/>
                </a:lnTo>
                <a:lnTo>
                  <a:pt x="190118" y="190119"/>
                </a:lnTo>
                <a:lnTo>
                  <a:pt x="226632" y="156280"/>
                </a:lnTo>
                <a:lnTo>
                  <a:pt x="265651" y="125284"/>
                </a:lnTo>
                <a:lnTo>
                  <a:pt x="307006" y="97302"/>
                </a:lnTo>
                <a:lnTo>
                  <a:pt x="350529" y="72502"/>
                </a:lnTo>
                <a:lnTo>
                  <a:pt x="396049" y="51054"/>
                </a:lnTo>
                <a:lnTo>
                  <a:pt x="443398" y="33125"/>
                </a:lnTo>
                <a:lnTo>
                  <a:pt x="492407" y="18886"/>
                </a:lnTo>
                <a:lnTo>
                  <a:pt x="542906" y="8506"/>
                </a:lnTo>
                <a:lnTo>
                  <a:pt x="594727" y="2154"/>
                </a:lnTo>
                <a:lnTo>
                  <a:pt x="647700" y="0"/>
                </a:lnTo>
                <a:lnTo>
                  <a:pt x="700879" y="2154"/>
                </a:lnTo>
                <a:lnTo>
                  <a:pt x="752863" y="8506"/>
                </a:lnTo>
                <a:lnTo>
                  <a:pt x="803488" y="18886"/>
                </a:lnTo>
                <a:lnTo>
                  <a:pt x="852586" y="33125"/>
                </a:lnTo>
                <a:lnTo>
                  <a:pt x="899993" y="51054"/>
                </a:lnTo>
                <a:lnTo>
                  <a:pt x="945542" y="72502"/>
                </a:lnTo>
                <a:lnTo>
                  <a:pt x="989069" y="97302"/>
                </a:lnTo>
                <a:lnTo>
                  <a:pt x="1030406" y="125284"/>
                </a:lnTo>
                <a:lnTo>
                  <a:pt x="1069389" y="156280"/>
                </a:lnTo>
                <a:lnTo>
                  <a:pt x="1105852" y="190119"/>
                </a:lnTo>
                <a:lnTo>
                  <a:pt x="1139629" y="226632"/>
                </a:lnTo>
                <a:lnTo>
                  <a:pt x="1170553" y="265651"/>
                </a:lnTo>
                <a:lnTo>
                  <a:pt x="1198461" y="307006"/>
                </a:lnTo>
                <a:lnTo>
                  <a:pt x="1223185" y="350529"/>
                </a:lnTo>
                <a:lnTo>
                  <a:pt x="1244560" y="396049"/>
                </a:lnTo>
                <a:lnTo>
                  <a:pt x="1262420" y="443398"/>
                </a:lnTo>
                <a:lnTo>
                  <a:pt x="1276600" y="492407"/>
                </a:lnTo>
                <a:lnTo>
                  <a:pt x="1286934" y="542906"/>
                </a:lnTo>
                <a:lnTo>
                  <a:pt x="1293255" y="594727"/>
                </a:lnTo>
                <a:lnTo>
                  <a:pt x="1295400" y="647700"/>
                </a:lnTo>
                <a:lnTo>
                  <a:pt x="1293255" y="700879"/>
                </a:lnTo>
                <a:lnTo>
                  <a:pt x="1286934" y="752863"/>
                </a:lnTo>
                <a:lnTo>
                  <a:pt x="1276600" y="803488"/>
                </a:lnTo>
                <a:lnTo>
                  <a:pt x="1262420" y="852586"/>
                </a:lnTo>
                <a:lnTo>
                  <a:pt x="1244560" y="899993"/>
                </a:lnTo>
                <a:lnTo>
                  <a:pt x="1223185" y="945542"/>
                </a:lnTo>
                <a:lnTo>
                  <a:pt x="1198461" y="989069"/>
                </a:lnTo>
                <a:lnTo>
                  <a:pt x="1170553" y="1030406"/>
                </a:lnTo>
                <a:lnTo>
                  <a:pt x="1139629" y="1069389"/>
                </a:lnTo>
                <a:lnTo>
                  <a:pt x="1105852" y="1105852"/>
                </a:lnTo>
                <a:lnTo>
                  <a:pt x="1069389" y="1139629"/>
                </a:lnTo>
                <a:lnTo>
                  <a:pt x="1030406" y="1170553"/>
                </a:lnTo>
                <a:lnTo>
                  <a:pt x="989069" y="1198461"/>
                </a:lnTo>
                <a:lnTo>
                  <a:pt x="945542" y="1223185"/>
                </a:lnTo>
                <a:lnTo>
                  <a:pt x="899993" y="1244560"/>
                </a:lnTo>
                <a:lnTo>
                  <a:pt x="852586" y="1262420"/>
                </a:lnTo>
                <a:lnTo>
                  <a:pt x="803488" y="1276600"/>
                </a:lnTo>
                <a:lnTo>
                  <a:pt x="752863" y="1286934"/>
                </a:lnTo>
                <a:lnTo>
                  <a:pt x="700879" y="1293255"/>
                </a:lnTo>
                <a:lnTo>
                  <a:pt x="647700" y="1295400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2083307" y="5218176"/>
            <a:ext cx="641604" cy="641603"/>
          </a:xfrm>
          <a:custGeom>
            <a:avLst/>
            <a:gdLst/>
            <a:ahLst/>
            <a:cxnLst/>
            <a:rect l="l" t="t" r="r" b="b"/>
            <a:pathLst>
              <a:path w="641604" h="641603">
                <a:moveTo>
                  <a:pt x="320039" y="641603"/>
                </a:moveTo>
                <a:lnTo>
                  <a:pt x="268120" y="637414"/>
                </a:lnTo>
                <a:lnTo>
                  <a:pt x="218870" y="625278"/>
                </a:lnTo>
                <a:lnTo>
                  <a:pt x="172949" y="605846"/>
                </a:lnTo>
                <a:lnTo>
                  <a:pt x="131015" y="579766"/>
                </a:lnTo>
                <a:lnTo>
                  <a:pt x="93725" y="547687"/>
                </a:lnTo>
                <a:lnTo>
                  <a:pt x="61740" y="510259"/>
                </a:lnTo>
                <a:lnTo>
                  <a:pt x="35716" y="468131"/>
                </a:lnTo>
                <a:lnTo>
                  <a:pt x="16312" y="421952"/>
                </a:lnTo>
                <a:lnTo>
                  <a:pt x="4187" y="372372"/>
                </a:lnTo>
                <a:lnTo>
                  <a:pt x="0" y="320039"/>
                </a:lnTo>
                <a:lnTo>
                  <a:pt x="1060" y="293787"/>
                </a:lnTo>
                <a:lnTo>
                  <a:pt x="9299" y="243120"/>
                </a:lnTo>
                <a:lnTo>
                  <a:pt x="25145" y="195452"/>
                </a:lnTo>
                <a:lnTo>
                  <a:pt x="47941" y="151442"/>
                </a:lnTo>
                <a:lnTo>
                  <a:pt x="77029" y="111748"/>
                </a:lnTo>
                <a:lnTo>
                  <a:pt x="111748" y="77029"/>
                </a:lnTo>
                <a:lnTo>
                  <a:pt x="151442" y="47941"/>
                </a:lnTo>
                <a:lnTo>
                  <a:pt x="195452" y="25145"/>
                </a:lnTo>
                <a:lnTo>
                  <a:pt x="243120" y="9299"/>
                </a:lnTo>
                <a:lnTo>
                  <a:pt x="293787" y="1060"/>
                </a:lnTo>
                <a:lnTo>
                  <a:pt x="320039" y="0"/>
                </a:lnTo>
                <a:lnTo>
                  <a:pt x="346303" y="1060"/>
                </a:lnTo>
                <a:lnTo>
                  <a:pt x="397051" y="9299"/>
                </a:lnTo>
                <a:lnTo>
                  <a:pt x="444865" y="25145"/>
                </a:lnTo>
                <a:lnTo>
                  <a:pt x="489066" y="47941"/>
                </a:lnTo>
                <a:lnTo>
                  <a:pt x="528979" y="77029"/>
                </a:lnTo>
                <a:lnTo>
                  <a:pt x="563926" y="111748"/>
                </a:lnTo>
                <a:lnTo>
                  <a:pt x="593232" y="151442"/>
                </a:lnTo>
                <a:lnTo>
                  <a:pt x="616219" y="195452"/>
                </a:lnTo>
                <a:lnTo>
                  <a:pt x="632211" y="243120"/>
                </a:lnTo>
                <a:lnTo>
                  <a:pt x="640532" y="293787"/>
                </a:lnTo>
                <a:lnTo>
                  <a:pt x="641604" y="320039"/>
                </a:lnTo>
                <a:lnTo>
                  <a:pt x="640532" y="346509"/>
                </a:lnTo>
                <a:lnTo>
                  <a:pt x="632211" y="397547"/>
                </a:lnTo>
                <a:lnTo>
                  <a:pt x="616219" y="445508"/>
                </a:lnTo>
                <a:lnTo>
                  <a:pt x="593232" y="489742"/>
                </a:lnTo>
                <a:lnTo>
                  <a:pt x="563926" y="529601"/>
                </a:lnTo>
                <a:lnTo>
                  <a:pt x="528979" y="564436"/>
                </a:lnTo>
                <a:lnTo>
                  <a:pt x="489066" y="593596"/>
                </a:lnTo>
                <a:lnTo>
                  <a:pt x="444865" y="616434"/>
                </a:lnTo>
                <a:lnTo>
                  <a:pt x="397051" y="632299"/>
                </a:lnTo>
                <a:lnTo>
                  <a:pt x="346303" y="640543"/>
                </a:lnTo>
                <a:lnTo>
                  <a:pt x="320039" y="641603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863851" y="5852159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60" h="137160">
                <a:moveTo>
                  <a:pt x="68580" y="137159"/>
                </a:moveTo>
                <a:lnTo>
                  <a:pt x="29254" y="124434"/>
                </a:lnTo>
                <a:lnTo>
                  <a:pt x="4140" y="91802"/>
                </a:lnTo>
                <a:lnTo>
                  <a:pt x="0" y="68579"/>
                </a:lnTo>
                <a:lnTo>
                  <a:pt x="1584" y="54056"/>
                </a:lnTo>
                <a:lnTo>
                  <a:pt x="22398" y="18268"/>
                </a:lnTo>
                <a:lnTo>
                  <a:pt x="59542" y="622"/>
                </a:lnTo>
                <a:lnTo>
                  <a:pt x="68580" y="0"/>
                </a:lnTo>
                <a:lnTo>
                  <a:pt x="83103" y="1516"/>
                </a:lnTo>
                <a:lnTo>
                  <a:pt x="118891" y="21801"/>
                </a:lnTo>
                <a:lnTo>
                  <a:pt x="136537" y="59221"/>
                </a:lnTo>
                <a:lnTo>
                  <a:pt x="137160" y="68579"/>
                </a:lnTo>
                <a:lnTo>
                  <a:pt x="135643" y="83103"/>
                </a:lnTo>
                <a:lnTo>
                  <a:pt x="115358" y="118891"/>
                </a:lnTo>
                <a:lnTo>
                  <a:pt x="77938" y="136537"/>
                </a:lnTo>
                <a:lnTo>
                  <a:pt x="68580" y="137159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436875" y="6138672"/>
            <a:ext cx="274319" cy="274319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7160" y="274320"/>
                </a:moveTo>
                <a:lnTo>
                  <a:pt x="94948" y="267610"/>
                </a:lnTo>
                <a:lnTo>
                  <a:pt x="57846" y="248869"/>
                </a:lnTo>
                <a:lnTo>
                  <a:pt x="28140" y="220174"/>
                </a:lnTo>
                <a:lnTo>
                  <a:pt x="8115" y="183604"/>
                </a:lnTo>
                <a:lnTo>
                  <a:pt x="59" y="141238"/>
                </a:lnTo>
                <a:lnTo>
                  <a:pt x="0" y="137160"/>
                </a:lnTo>
                <a:lnTo>
                  <a:pt x="789" y="122663"/>
                </a:lnTo>
                <a:lnTo>
                  <a:pt x="11953" y="81900"/>
                </a:lnTo>
                <a:lnTo>
                  <a:pt x="34532" y="47009"/>
                </a:lnTo>
                <a:lnTo>
                  <a:pt x="66239" y="20276"/>
                </a:lnTo>
                <a:lnTo>
                  <a:pt x="104789" y="3987"/>
                </a:lnTo>
                <a:lnTo>
                  <a:pt x="137160" y="0"/>
                </a:lnTo>
                <a:lnTo>
                  <a:pt x="151918" y="789"/>
                </a:lnTo>
                <a:lnTo>
                  <a:pt x="193071" y="11953"/>
                </a:lnTo>
                <a:lnTo>
                  <a:pt x="227924" y="34532"/>
                </a:lnTo>
                <a:lnTo>
                  <a:pt x="254400" y="66239"/>
                </a:lnTo>
                <a:lnTo>
                  <a:pt x="270418" y="104789"/>
                </a:lnTo>
                <a:lnTo>
                  <a:pt x="274319" y="137160"/>
                </a:lnTo>
                <a:lnTo>
                  <a:pt x="273548" y="151918"/>
                </a:lnTo>
                <a:lnTo>
                  <a:pt x="262598" y="193071"/>
                </a:lnTo>
                <a:lnTo>
                  <a:pt x="240307" y="227924"/>
                </a:lnTo>
                <a:lnTo>
                  <a:pt x="208756" y="254400"/>
                </a:lnTo>
                <a:lnTo>
                  <a:pt x="170023" y="270418"/>
                </a:lnTo>
                <a:lnTo>
                  <a:pt x="137160" y="274320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677667" y="484632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365760"/>
                </a:moveTo>
                <a:lnTo>
                  <a:pt x="139067" y="360508"/>
                </a:lnTo>
                <a:lnTo>
                  <a:pt x="99020" y="345556"/>
                </a:lnTo>
                <a:lnTo>
                  <a:pt x="64034" y="322107"/>
                </a:lnTo>
                <a:lnTo>
                  <a:pt x="35405" y="291364"/>
                </a:lnTo>
                <a:lnTo>
                  <a:pt x="14430" y="254531"/>
                </a:lnTo>
                <a:lnTo>
                  <a:pt x="2404" y="212812"/>
                </a:lnTo>
                <a:lnTo>
                  <a:pt x="0" y="182880"/>
                </a:lnTo>
                <a:lnTo>
                  <a:pt x="609" y="167937"/>
                </a:lnTo>
                <a:lnTo>
                  <a:pt x="9363" y="125236"/>
                </a:lnTo>
                <a:lnTo>
                  <a:pt x="27499" y="86731"/>
                </a:lnTo>
                <a:lnTo>
                  <a:pt x="53721" y="53721"/>
                </a:lnTo>
                <a:lnTo>
                  <a:pt x="86731" y="27499"/>
                </a:lnTo>
                <a:lnTo>
                  <a:pt x="125236" y="9363"/>
                </a:lnTo>
                <a:lnTo>
                  <a:pt x="167937" y="609"/>
                </a:lnTo>
                <a:lnTo>
                  <a:pt x="182880" y="0"/>
                </a:lnTo>
                <a:lnTo>
                  <a:pt x="198028" y="609"/>
                </a:lnTo>
                <a:lnTo>
                  <a:pt x="241108" y="9363"/>
                </a:lnTo>
                <a:lnTo>
                  <a:pt x="279704" y="27499"/>
                </a:lnTo>
                <a:lnTo>
                  <a:pt x="312610" y="53721"/>
                </a:lnTo>
                <a:lnTo>
                  <a:pt x="338624" y="86731"/>
                </a:lnTo>
                <a:lnTo>
                  <a:pt x="356542" y="125236"/>
                </a:lnTo>
                <a:lnTo>
                  <a:pt x="365161" y="167937"/>
                </a:lnTo>
                <a:lnTo>
                  <a:pt x="365760" y="182880"/>
                </a:lnTo>
                <a:lnTo>
                  <a:pt x="365161" y="198028"/>
                </a:lnTo>
                <a:lnTo>
                  <a:pt x="356542" y="241109"/>
                </a:lnTo>
                <a:lnTo>
                  <a:pt x="338624" y="279704"/>
                </a:lnTo>
                <a:lnTo>
                  <a:pt x="312610" y="312610"/>
                </a:lnTo>
                <a:lnTo>
                  <a:pt x="279704" y="338624"/>
                </a:lnTo>
                <a:lnTo>
                  <a:pt x="241108" y="356542"/>
                </a:lnTo>
                <a:lnTo>
                  <a:pt x="198028" y="365161"/>
                </a:lnTo>
                <a:lnTo>
                  <a:pt x="182880" y="365760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579368" y="3549341"/>
            <a:ext cx="5129530" cy="1075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1270">
              <a:lnSpc>
                <a:spcPct val="109700"/>
              </a:lnSpc>
            </a:pPr>
            <a:r>
              <a:rPr dirty="0" smtClean="0" sz="2000" spc="204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22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204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2000" spc="21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3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215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2000" spc="7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195">
                <a:solidFill>
                  <a:srgbClr val="565E6D"/>
                </a:solidFill>
                <a:latin typeface="Times New Roman"/>
                <a:cs typeface="Times New Roman"/>
              </a:rPr>
              <a:t>’</a:t>
            </a:r>
            <a:r>
              <a:rPr dirty="0" smtClean="0" sz="2000" spc="204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204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345">
                <a:solidFill>
                  <a:srgbClr val="565E6D"/>
                </a:solidFill>
                <a:latin typeface="Times New Roman"/>
                <a:cs typeface="Times New Roman"/>
              </a:rPr>
              <a:t>F</a:t>
            </a:r>
            <a:r>
              <a:rPr dirty="0" smtClean="0" sz="2000" spc="7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204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114">
                <a:solidFill>
                  <a:srgbClr val="565E6D"/>
                </a:solidFill>
                <a:latin typeface="Times New Roman"/>
                <a:cs typeface="Times New Roman"/>
              </a:rPr>
              <a:t>Z</a:t>
            </a:r>
            <a:r>
              <a:rPr dirty="0" smtClean="0" sz="2000" spc="204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7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5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>
                <a:solidFill>
                  <a:srgbClr val="565E6D"/>
                </a:solidFill>
                <a:latin typeface="Times New Roman"/>
                <a:cs typeface="Times New Roman"/>
              </a:rPr>
              <a:t>–</a:t>
            </a:r>
            <a:r>
              <a:rPr dirty="0" smtClean="0" sz="2000" spc="6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204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000" spc="21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225">
                <a:solidFill>
                  <a:srgbClr val="565E6D"/>
                </a:solidFill>
                <a:latin typeface="Times New Roman"/>
                <a:cs typeface="Times New Roman"/>
              </a:rPr>
              <a:t>U</a:t>
            </a:r>
            <a:r>
              <a:rPr dirty="0" smtClean="0" sz="2000" spc="204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215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7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2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204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2000" spc="29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229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215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-195">
                <a:solidFill>
                  <a:srgbClr val="565E6D"/>
                </a:solidFill>
                <a:latin typeface="Times New Roman"/>
                <a:cs typeface="Times New Roman"/>
              </a:rPr>
              <a:t>’</a:t>
            </a:r>
            <a:r>
              <a:rPr dirty="0" smtClean="0" sz="2000" spc="204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22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325">
                <a:solidFill>
                  <a:srgbClr val="565E6D"/>
                </a:solidFill>
                <a:latin typeface="Times New Roman"/>
                <a:cs typeface="Times New Roman"/>
              </a:rPr>
              <a:t>F</a:t>
            </a:r>
            <a:r>
              <a:rPr dirty="0" smtClean="0" sz="2000" spc="7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204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114">
                <a:solidFill>
                  <a:srgbClr val="565E6D"/>
                </a:solidFill>
                <a:latin typeface="Times New Roman"/>
                <a:cs typeface="Times New Roman"/>
              </a:rPr>
              <a:t>Z</a:t>
            </a:r>
            <a:r>
              <a:rPr dirty="0" smtClean="0" sz="2000" spc="204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7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2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>
                <a:solidFill>
                  <a:srgbClr val="565E6D"/>
                </a:solidFill>
                <a:latin typeface="Times New Roman"/>
                <a:cs typeface="Times New Roman"/>
              </a:rPr>
              <a:t>–</a:t>
            </a:r>
            <a:r>
              <a:rPr dirty="0" smtClean="0" sz="2000" spc="7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22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1900" spc="200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1900" spc="204">
                <a:solidFill>
                  <a:srgbClr val="565E6D"/>
                </a:solidFill>
                <a:latin typeface="Times New Roman"/>
                <a:cs typeface="Times New Roman"/>
              </a:rPr>
              <a:t>U</a:t>
            </a:r>
            <a:r>
              <a:rPr dirty="0" smtClean="0" sz="1900" spc="22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900" spc="215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900" spc="8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900" spc="22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39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1900" spc="280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900" spc="204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900" spc="185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1900" spc="8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900" spc="280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900" spc="22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900" spc="8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900" spc="2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70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WW</a:t>
            </a:r>
            <a:r>
              <a:rPr dirty="0" smtClean="0" sz="1900" spc="75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dirty="0" smtClean="0" sz="2400" spc="65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dirty="0" smtClean="0" sz="1900" spc="204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dirty="0" smtClean="0" sz="1900" spc="225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dirty="0" smtClean="0" sz="1900" spc="235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dirty="0" smtClean="0" sz="1900" spc="204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dirty="0" smtClean="0" sz="1900" spc="235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dirty="0" smtClean="0" sz="1900" spc="204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U</a:t>
            </a:r>
            <a:r>
              <a:rPr dirty="0" smtClean="0" sz="1900" spc="215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dirty="0" smtClean="0" sz="1900" spc="204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dirty="0" smtClean="0" sz="1900" spc="200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dirty="0" smtClean="0" sz="1900" spc="204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dirty="0" smtClean="0" sz="1900" spc="290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dirty="0" smtClean="0" sz="1900" spc="215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L</a:t>
            </a:r>
            <a:r>
              <a:rPr dirty="0" smtClean="0" sz="1900" spc="285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dirty="0" smtClean="0" sz="2400" spc="65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dirty="0" smtClean="0" sz="1900" spc="204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dirty="0" smtClean="0" sz="1900" spc="220">
                <a:solidFill>
                  <a:srgbClr val="565E6D"/>
                </a:solidFill>
                <a:latin typeface="Times New Roman"/>
                <a:cs typeface="Times New Roman"/>
                <a:hlinkClick r:id="rId3"/>
              </a:rPr>
              <a:t>T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863606" y="6582148"/>
            <a:ext cx="2817495" cy="3778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1200" spc="15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1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-1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130">
                <a:solidFill>
                  <a:srgbClr val="565E6D"/>
                </a:solidFill>
                <a:latin typeface="Times New Roman"/>
                <a:cs typeface="Times New Roman"/>
              </a:rPr>
              <a:t>u</a:t>
            </a:r>
            <a:r>
              <a:rPr dirty="0" smtClean="0" sz="1200" spc="12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15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6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130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1200" spc="-1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55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200" spc="55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200" spc="15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5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130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1200" spc="12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30">
                <a:solidFill>
                  <a:srgbClr val="565E6D"/>
                </a:solidFill>
                <a:latin typeface="Times New Roman"/>
                <a:cs typeface="Times New Roman"/>
              </a:rPr>
              <a:t>.</a:t>
            </a:r>
            <a:r>
              <a:rPr dirty="0" smtClean="0" sz="1200" spc="5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5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15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7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-35">
                <a:solidFill>
                  <a:srgbClr val="565E6D"/>
                </a:solidFill>
                <a:latin typeface="Times New Roman"/>
                <a:cs typeface="Times New Roman"/>
              </a:rPr>
              <a:t>V</a:t>
            </a:r>
            <a:r>
              <a:rPr dirty="0" smtClean="0" sz="1200" spc="14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55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200" spc="-1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3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200" spc="8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5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13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200" spc="15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7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60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1200" spc="5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130">
                <a:solidFill>
                  <a:srgbClr val="565E6D"/>
                </a:solidFill>
                <a:latin typeface="Times New Roman"/>
                <a:cs typeface="Times New Roman"/>
              </a:rPr>
              <a:t>u</a:t>
            </a:r>
            <a:r>
              <a:rPr dirty="0" smtClean="0" sz="1200" spc="40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1200" spc="55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200" spc="5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14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13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200" spc="13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13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75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5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5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-1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55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200" spc="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40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1200" spc="14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5">
                <a:solidFill>
                  <a:srgbClr val="565E6D"/>
                </a:solidFill>
                <a:latin typeface="Times New Roman"/>
                <a:cs typeface="Times New Roman"/>
              </a:rPr>
              <a:t>-</a:t>
            </a:r>
            <a:r>
              <a:rPr dirty="0" smtClean="0" sz="1200" spc="-1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0">
                <a:solidFill>
                  <a:srgbClr val="565E6D"/>
                </a:solidFill>
                <a:latin typeface="Times New Roman"/>
                <a:cs typeface="Times New Roman"/>
              </a:rPr>
              <a:t>oo</a:t>
            </a:r>
            <a:r>
              <a:rPr dirty="0" smtClean="0" sz="1200" spc="12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140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1200" spc="5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13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200" spc="15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8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1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12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-1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9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75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-1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30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1200" spc="14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40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1200" spc="4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40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1200" spc="5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-1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2882" y="1571173"/>
            <a:ext cx="7037070" cy="364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2870"/>
              </a:lnSpc>
              <a:tabLst>
                <a:tab pos="481965" algn="l"/>
                <a:tab pos="1627505" algn="l"/>
                <a:tab pos="2920365" algn="l"/>
                <a:tab pos="4309745" algn="l"/>
                <a:tab pos="5117465" algn="l"/>
                <a:tab pos="6602095" algn="l"/>
              </a:tabLst>
            </a:pPr>
            <a:r>
              <a:rPr dirty="0" smtClean="0" sz="2400" spc="125">
                <a:latin typeface="Times New Roman"/>
                <a:cs typeface="Times New Roman"/>
              </a:rPr>
              <a:t>D</a:t>
            </a:r>
            <a:r>
              <a:rPr dirty="0" smtClean="0" sz="2400" spc="80">
                <a:latin typeface="Times New Roman"/>
                <a:cs typeface="Times New Roman"/>
              </a:rPr>
              <a:t>i</a:t>
            </a:r>
            <a:r>
              <a:rPr dirty="0" smtClean="0" sz="2400" spc="80">
                <a:latin typeface="Times New Roman"/>
                <a:cs typeface="Times New Roman"/>
              </a:rPr>
              <a:t>	</a:t>
            </a:r>
            <a:r>
              <a:rPr dirty="0" smtClean="0" sz="2400" spc="180">
                <a:latin typeface="Times New Roman"/>
                <a:cs typeface="Times New Roman"/>
              </a:rPr>
              <a:t>s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60">
                <a:latin typeface="Times New Roman"/>
                <a:cs typeface="Times New Roman"/>
              </a:rPr>
              <a:t>g</a:t>
            </a:r>
            <a:r>
              <a:rPr dirty="0" smtClean="0" sz="2400" spc="260">
                <a:latin typeface="Times New Roman"/>
                <a:cs typeface="Times New Roman"/>
              </a:rPr>
              <a:t>u</a:t>
            </a:r>
            <a:r>
              <a:rPr dirty="0" smtClean="0" sz="2400" spc="90">
                <a:latin typeface="Times New Roman"/>
                <a:cs typeface="Times New Roman"/>
              </a:rPr>
              <a:t>i</a:t>
            </a:r>
            <a:r>
              <a:rPr dirty="0" smtClean="0" sz="2400" spc="23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o	</a:t>
            </a:r>
            <a:r>
              <a:rPr dirty="0" smtClean="0" sz="2400" spc="60">
                <a:latin typeface="Times New Roman"/>
                <a:cs typeface="Times New Roman"/>
              </a:rPr>
              <a:t>v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280">
                <a:latin typeface="Times New Roman"/>
                <a:cs typeface="Times New Roman"/>
              </a:rPr>
              <a:t>n</a:t>
            </a:r>
            <a:r>
              <a:rPr dirty="0" smtClean="0" sz="2400" spc="60">
                <a:latin typeface="Times New Roman"/>
                <a:cs typeface="Times New Roman"/>
              </a:rPr>
              <a:t>g</a:t>
            </a:r>
            <a:r>
              <a:rPr dirty="0" smtClean="0" sz="2400" spc="0">
                <a:latin typeface="Times New Roman"/>
                <a:cs typeface="Times New Roman"/>
              </a:rPr>
              <a:t>o</a:t>
            </a:r>
            <a:r>
              <a:rPr dirty="0" smtClean="0" sz="2400" spc="260">
                <a:latin typeface="Times New Roman"/>
                <a:cs typeface="Times New Roman"/>
              </a:rPr>
              <a:t>n</a:t>
            </a:r>
            <a:r>
              <a:rPr dirty="0" smtClean="0" sz="2400" spc="260">
                <a:latin typeface="Times New Roman"/>
                <a:cs typeface="Times New Roman"/>
              </a:rPr>
              <a:t>o	</a:t>
            </a:r>
            <a:r>
              <a:rPr dirty="0" smtClean="0" sz="2400" spc="275">
                <a:latin typeface="Times New Roman"/>
                <a:cs typeface="Times New Roman"/>
              </a:rPr>
              <a:t>r</a:t>
            </a:r>
            <a:r>
              <a:rPr dirty="0" smtClean="0" sz="2400" spc="70">
                <a:latin typeface="Times New Roman"/>
                <a:cs typeface="Times New Roman"/>
              </a:rPr>
              <a:t>i</a:t>
            </a:r>
            <a:r>
              <a:rPr dirty="0" smtClean="0" sz="2400" spc="175">
                <a:latin typeface="Times New Roman"/>
                <a:cs typeface="Times New Roman"/>
              </a:rPr>
              <a:t>p</a:t>
            </a:r>
            <a:r>
              <a:rPr dirty="0" smtClean="0" sz="2400" spc="-25">
                <a:latin typeface="Times New Roman"/>
                <a:cs typeface="Times New Roman"/>
              </a:rPr>
              <a:t>o</a:t>
            </a:r>
            <a:r>
              <a:rPr dirty="0" smtClean="0" sz="2400" spc="250">
                <a:latin typeface="Times New Roman"/>
                <a:cs typeface="Times New Roman"/>
              </a:rPr>
              <a:t>r</a:t>
            </a:r>
            <a:r>
              <a:rPr dirty="0" smtClean="0" sz="2400" spc="285">
                <a:latin typeface="Times New Roman"/>
                <a:cs typeface="Times New Roman"/>
              </a:rPr>
              <a:t>t</a:t>
            </a:r>
            <a:r>
              <a:rPr dirty="0" smtClean="0" sz="2400" spc="250">
                <a:latin typeface="Times New Roman"/>
                <a:cs typeface="Times New Roman"/>
              </a:rPr>
              <a:t>a</a:t>
            </a:r>
            <a:r>
              <a:rPr dirty="0" smtClean="0" sz="2400" spc="260">
                <a:latin typeface="Times New Roman"/>
                <a:cs typeface="Times New Roman"/>
              </a:rPr>
              <a:t>t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125">
                <a:latin typeface="Times New Roman"/>
                <a:cs typeface="Times New Roman"/>
              </a:rPr>
              <a:t>	</a:t>
            </a:r>
            <a:r>
              <a:rPr dirty="0" smtClean="0" sz="2400" spc="155">
                <a:latin typeface="Times New Roman"/>
                <a:cs typeface="Times New Roman"/>
              </a:rPr>
              <a:t>d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90">
                <a:latin typeface="Times New Roman"/>
                <a:cs typeface="Times New Roman"/>
              </a:rPr>
              <a:t>l</a:t>
            </a:r>
            <a:r>
              <a:rPr dirty="0" smtClean="0" sz="2400" spc="70">
                <a:latin typeface="Times New Roman"/>
                <a:cs typeface="Times New Roman"/>
              </a:rPr>
              <a:t>l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125">
                <a:latin typeface="Times New Roman"/>
                <a:cs typeface="Times New Roman"/>
              </a:rPr>
              <a:t>	</a:t>
            </a:r>
            <a:r>
              <a:rPr dirty="0" smtClean="0" sz="2400" spc="70">
                <a:latin typeface="Times New Roman"/>
                <a:cs typeface="Times New Roman"/>
              </a:rPr>
              <a:t>i</a:t>
            </a:r>
            <a:r>
              <a:rPr dirty="0" smtClean="0" sz="2400" spc="260">
                <a:latin typeface="Times New Roman"/>
                <a:cs typeface="Times New Roman"/>
              </a:rPr>
              <a:t>m</a:t>
            </a:r>
            <a:r>
              <a:rPr dirty="0" smtClean="0" sz="2400" spc="235">
                <a:latin typeface="Times New Roman"/>
                <a:cs typeface="Times New Roman"/>
              </a:rPr>
              <a:t>m</a:t>
            </a:r>
            <a:r>
              <a:rPr dirty="0" smtClean="0" sz="2400" spc="270">
                <a:latin typeface="Times New Roman"/>
                <a:cs typeface="Times New Roman"/>
              </a:rPr>
              <a:t>a</a:t>
            </a:r>
            <a:r>
              <a:rPr dirty="0" smtClean="0" sz="2400" spc="85">
                <a:latin typeface="Times New Roman"/>
                <a:cs typeface="Times New Roman"/>
              </a:rPr>
              <a:t>g</a:t>
            </a:r>
            <a:r>
              <a:rPr dirty="0" smtClean="0" sz="2400" spc="70">
                <a:latin typeface="Times New Roman"/>
                <a:cs typeface="Times New Roman"/>
              </a:rPr>
              <a:t>i</a:t>
            </a:r>
            <a:r>
              <a:rPr dirty="0" smtClean="0" sz="2400" spc="260">
                <a:latin typeface="Times New Roman"/>
                <a:cs typeface="Times New Roman"/>
              </a:rPr>
              <a:t>n</a:t>
            </a:r>
            <a:r>
              <a:rPr dirty="0" smtClean="0" sz="2400" spc="80">
                <a:latin typeface="Times New Roman"/>
                <a:cs typeface="Times New Roman"/>
              </a:rPr>
              <a:t>i</a:t>
            </a:r>
            <a:r>
              <a:rPr dirty="0" smtClean="0" sz="2400" spc="80">
                <a:latin typeface="Times New Roman"/>
                <a:cs typeface="Times New Roman"/>
              </a:rPr>
              <a:t>	</a:t>
            </a:r>
            <a:r>
              <a:rPr dirty="0" smtClean="0" sz="2400" spc="155">
                <a:latin typeface="Times New Roman"/>
                <a:cs typeface="Times New Roman"/>
              </a:rPr>
              <a:t>d</a:t>
            </a:r>
            <a:r>
              <a:rPr dirty="0" smtClean="0" sz="2400" spc="100">
                <a:latin typeface="Times New Roman"/>
                <a:cs typeface="Times New Roman"/>
              </a:rPr>
              <a:t>el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85316" y="467868"/>
            <a:ext cx="2519172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929116" y="6065519"/>
            <a:ext cx="548639" cy="548639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548639"/>
                </a:moveTo>
                <a:lnTo>
                  <a:pt x="229976" y="545073"/>
                </a:lnTo>
                <a:lnTo>
                  <a:pt x="187854" y="534741"/>
                </a:lnTo>
                <a:lnTo>
                  <a:pt x="148530" y="518190"/>
                </a:lnTo>
                <a:lnTo>
                  <a:pt x="112580" y="495970"/>
                </a:lnTo>
                <a:lnTo>
                  <a:pt x="80581" y="468629"/>
                </a:lnTo>
                <a:lnTo>
                  <a:pt x="53108" y="436717"/>
                </a:lnTo>
                <a:lnTo>
                  <a:pt x="30737" y="400781"/>
                </a:lnTo>
                <a:lnTo>
                  <a:pt x="14045" y="361370"/>
                </a:lnTo>
                <a:lnTo>
                  <a:pt x="3607" y="319034"/>
                </a:lnTo>
                <a:lnTo>
                  <a:pt x="0" y="274319"/>
                </a:lnTo>
                <a:lnTo>
                  <a:pt x="913" y="251906"/>
                </a:lnTo>
                <a:lnTo>
                  <a:pt x="8008" y="208601"/>
                </a:lnTo>
                <a:lnTo>
                  <a:pt x="21645" y="167806"/>
                </a:lnTo>
                <a:lnTo>
                  <a:pt x="41249" y="130097"/>
                </a:lnTo>
                <a:lnTo>
                  <a:pt x="66243" y="96051"/>
                </a:lnTo>
                <a:lnTo>
                  <a:pt x="96051" y="66243"/>
                </a:lnTo>
                <a:lnTo>
                  <a:pt x="130097" y="41249"/>
                </a:lnTo>
                <a:lnTo>
                  <a:pt x="167806" y="21645"/>
                </a:lnTo>
                <a:lnTo>
                  <a:pt x="208601" y="8008"/>
                </a:lnTo>
                <a:lnTo>
                  <a:pt x="251906" y="913"/>
                </a:lnTo>
                <a:lnTo>
                  <a:pt x="274319" y="0"/>
                </a:lnTo>
                <a:lnTo>
                  <a:pt x="296939" y="913"/>
                </a:lnTo>
                <a:lnTo>
                  <a:pt x="340533" y="8008"/>
                </a:lnTo>
                <a:lnTo>
                  <a:pt x="381476" y="21645"/>
                </a:lnTo>
                <a:lnTo>
                  <a:pt x="419218" y="41249"/>
                </a:lnTo>
                <a:lnTo>
                  <a:pt x="453210" y="66243"/>
                </a:lnTo>
                <a:lnTo>
                  <a:pt x="482906" y="96051"/>
                </a:lnTo>
                <a:lnTo>
                  <a:pt x="507754" y="130097"/>
                </a:lnTo>
                <a:lnTo>
                  <a:pt x="527208" y="167806"/>
                </a:lnTo>
                <a:lnTo>
                  <a:pt x="540718" y="208601"/>
                </a:lnTo>
                <a:lnTo>
                  <a:pt x="547737" y="251906"/>
                </a:lnTo>
                <a:lnTo>
                  <a:pt x="548639" y="274319"/>
                </a:lnTo>
                <a:lnTo>
                  <a:pt x="547737" y="296939"/>
                </a:lnTo>
                <a:lnTo>
                  <a:pt x="540718" y="340533"/>
                </a:lnTo>
                <a:lnTo>
                  <a:pt x="527208" y="381476"/>
                </a:lnTo>
                <a:lnTo>
                  <a:pt x="507754" y="419218"/>
                </a:lnTo>
                <a:lnTo>
                  <a:pt x="482906" y="453210"/>
                </a:lnTo>
                <a:lnTo>
                  <a:pt x="453210" y="482906"/>
                </a:lnTo>
                <a:lnTo>
                  <a:pt x="419218" y="507754"/>
                </a:lnTo>
                <a:lnTo>
                  <a:pt x="381476" y="527208"/>
                </a:lnTo>
                <a:lnTo>
                  <a:pt x="340533" y="540718"/>
                </a:lnTo>
                <a:lnTo>
                  <a:pt x="296939" y="547737"/>
                </a:lnTo>
                <a:lnTo>
                  <a:pt x="274319" y="548639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82882" y="1942036"/>
            <a:ext cx="7037070" cy="24237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2590"/>
              </a:lnSpc>
            </a:pPr>
            <a:r>
              <a:rPr dirty="0" smtClean="0" sz="2400" spc="275">
                <a:latin typeface="Times New Roman"/>
                <a:cs typeface="Times New Roman"/>
              </a:rPr>
              <a:t>r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155">
                <a:latin typeface="Times New Roman"/>
                <a:cs typeface="Times New Roman"/>
              </a:rPr>
              <a:t>p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275">
                <a:latin typeface="Times New Roman"/>
                <a:cs typeface="Times New Roman"/>
              </a:rPr>
              <a:t>r</a:t>
            </a:r>
            <a:r>
              <a:rPr dirty="0" smtClean="0" sz="2400" spc="23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o</a:t>
            </a:r>
            <a:r>
              <a:rPr dirty="0" smtClean="0" sz="2400" spc="250">
                <a:latin typeface="Times New Roman"/>
                <a:cs typeface="Times New Roman"/>
              </a:rPr>
              <a:t>r</a:t>
            </a:r>
            <a:r>
              <a:rPr dirty="0" smtClean="0" sz="2400" spc="90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o</a:t>
            </a:r>
            <a:r>
              <a:rPr dirty="0" smtClean="0" sz="2400" spc="285">
                <a:latin typeface="Times New Roman"/>
                <a:cs typeface="Times New Roman"/>
              </a:rPr>
              <a:t> </a:t>
            </a:r>
            <a:r>
              <a:rPr dirty="0" smtClean="0" sz="2400" spc="114">
                <a:latin typeface="Times New Roman"/>
                <a:cs typeface="Times New Roman"/>
              </a:rPr>
              <a:t>M</a:t>
            </a:r>
            <a:r>
              <a:rPr dirty="0" smtClean="0" sz="2400" spc="90">
                <a:latin typeface="Times New Roman"/>
                <a:cs typeface="Times New Roman"/>
              </a:rPr>
              <a:t>i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70">
                <a:latin typeface="Times New Roman"/>
                <a:cs typeface="Times New Roman"/>
              </a:rPr>
              <a:t>l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285">
                <a:latin typeface="Times New Roman"/>
                <a:cs typeface="Times New Roman"/>
              </a:rPr>
              <a:t> </a:t>
            </a:r>
            <a:r>
              <a:rPr dirty="0" smtClean="0" sz="2400" spc="-25">
                <a:latin typeface="Times New Roman"/>
                <a:cs typeface="Times New Roman"/>
              </a:rPr>
              <a:t>c</a:t>
            </a:r>
            <a:r>
              <a:rPr dirty="0" smtClean="0" sz="2400" spc="260">
                <a:latin typeface="Times New Roman"/>
                <a:cs typeface="Times New Roman"/>
              </a:rPr>
              <a:t>h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260">
                <a:latin typeface="Times New Roman"/>
                <a:cs typeface="Times New Roman"/>
              </a:rPr>
              <a:t> </a:t>
            </a:r>
            <a:r>
              <a:rPr dirty="0" smtClean="0" sz="2400" spc="90">
                <a:latin typeface="Times New Roman"/>
                <a:cs typeface="Times New Roman"/>
              </a:rPr>
              <a:t>i</a:t>
            </a:r>
            <a:r>
              <a:rPr dirty="0" smtClean="0" sz="2400" spc="260">
                <a:latin typeface="Times New Roman"/>
                <a:cs typeface="Times New Roman"/>
              </a:rPr>
              <a:t>n</a:t>
            </a:r>
            <a:r>
              <a:rPr dirty="0" smtClean="0" sz="2400" spc="155">
                <a:latin typeface="Times New Roman"/>
                <a:cs typeface="Times New Roman"/>
              </a:rPr>
              <a:t>d</a:t>
            </a:r>
            <a:r>
              <a:rPr dirty="0" smtClean="0" sz="2400" spc="90">
                <a:latin typeface="Times New Roman"/>
                <a:cs typeface="Times New Roman"/>
              </a:rPr>
              <a:t>i</a:t>
            </a:r>
            <a:r>
              <a:rPr dirty="0" smtClean="0" sz="2400" spc="-25">
                <a:latin typeface="Times New Roman"/>
                <a:cs typeface="Times New Roman"/>
              </a:rPr>
              <a:t>c</a:t>
            </a:r>
            <a:r>
              <a:rPr dirty="0" smtClean="0" sz="2400" spc="270">
                <a:latin typeface="Times New Roman"/>
                <a:cs typeface="Times New Roman"/>
              </a:rPr>
              <a:t>a</a:t>
            </a:r>
            <a:r>
              <a:rPr dirty="0" smtClean="0" sz="2400" spc="260">
                <a:latin typeface="Times New Roman"/>
                <a:cs typeface="Times New Roman"/>
              </a:rPr>
              <a:t>n</a:t>
            </a:r>
            <a:r>
              <a:rPr dirty="0" smtClean="0" sz="2400" spc="260">
                <a:latin typeface="Times New Roman"/>
                <a:cs typeface="Times New Roman"/>
              </a:rPr>
              <a:t>o</a:t>
            </a:r>
            <a:r>
              <a:rPr dirty="0" smtClean="0" sz="2400" spc="285">
                <a:latin typeface="Times New Roman"/>
                <a:cs typeface="Times New Roman"/>
              </a:rPr>
              <a:t> </a:t>
            </a:r>
            <a:r>
              <a:rPr dirty="0" smtClean="0" sz="2400" spc="70">
                <a:latin typeface="Times New Roman"/>
                <a:cs typeface="Times New Roman"/>
              </a:rPr>
              <a:t>l</a:t>
            </a:r>
            <a:r>
              <a:rPr dirty="0" smtClean="0" sz="2400" spc="265">
                <a:latin typeface="Times New Roman"/>
                <a:cs typeface="Times New Roman"/>
              </a:rPr>
              <a:t>a</a:t>
            </a:r>
            <a:r>
              <a:rPr dirty="0" smtClean="0" sz="2400" spc="295">
                <a:latin typeface="Times New Roman"/>
                <a:cs typeface="Times New Roman"/>
              </a:rPr>
              <a:t> </a:t>
            </a:r>
            <a:r>
              <a:rPr dirty="0" smtClean="0" sz="2400" spc="260">
                <a:latin typeface="Times New Roman"/>
                <a:cs typeface="Times New Roman"/>
              </a:rPr>
              <a:t>m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160">
                <a:latin typeface="Times New Roman"/>
                <a:cs typeface="Times New Roman"/>
              </a:rPr>
              <a:t>s</a:t>
            </a:r>
            <a:r>
              <a:rPr dirty="0" smtClean="0" sz="2400" spc="180">
                <a:latin typeface="Times New Roman"/>
                <a:cs typeface="Times New Roman"/>
              </a:rPr>
              <a:t>s</a:t>
            </a:r>
            <a:r>
              <a:rPr dirty="0" smtClean="0" sz="2400" spc="265">
                <a:latin typeface="Times New Roman"/>
                <a:cs typeface="Times New Roman"/>
              </a:rPr>
              <a:t>a</a:t>
            </a:r>
            <a:r>
              <a:rPr dirty="0" smtClean="0" sz="2400" spc="270">
                <a:latin typeface="Times New Roman"/>
                <a:cs typeface="Times New Roman"/>
              </a:rPr>
              <a:t> </a:t>
            </a:r>
            <a:r>
              <a:rPr dirty="0" smtClean="0" sz="2400" spc="90">
                <a:latin typeface="Times New Roman"/>
                <a:cs typeface="Times New Roman"/>
              </a:rPr>
              <a:t>i</a:t>
            </a:r>
            <a:r>
              <a:rPr dirty="0" smtClean="0" sz="2400" spc="260">
                <a:latin typeface="Times New Roman"/>
                <a:cs typeface="Times New Roman"/>
              </a:rPr>
              <a:t>n</a:t>
            </a:r>
            <a:r>
              <a:rPr dirty="0" smtClean="0" sz="2400" spc="285">
                <a:latin typeface="Times New Roman"/>
                <a:cs typeface="Times New Roman"/>
              </a:rPr>
              <a:t> </a:t>
            </a:r>
            <a:r>
              <a:rPr dirty="0" smtClean="0" sz="2400" spc="250">
                <a:latin typeface="Times New Roman"/>
                <a:cs typeface="Times New Roman"/>
              </a:rPr>
              <a:t>a</a:t>
            </a:r>
            <a:r>
              <a:rPr dirty="0" smtClean="0" sz="2400" spc="260">
                <a:latin typeface="Times New Roman"/>
                <a:cs typeface="Times New Roman"/>
              </a:rPr>
              <a:t>tt</a:t>
            </a:r>
            <a:r>
              <a:rPr dirty="0" smtClean="0" sz="2400" spc="260">
                <a:latin typeface="Times New Roman"/>
                <a:cs typeface="Times New Roman"/>
              </a:rPr>
              <a:t>o </a:t>
            </a:r>
            <a:r>
              <a:rPr dirty="0" smtClean="0" sz="2400" spc="-290">
                <a:latin typeface="Times New Roman"/>
                <a:cs typeface="Times New Roman"/>
              </a:rPr>
              <a:t> </a:t>
            </a:r>
            <a:r>
              <a:rPr dirty="0" smtClean="0" sz="2400" spc="155">
                <a:latin typeface="Times New Roman"/>
                <a:cs typeface="Times New Roman"/>
              </a:rPr>
              <a:t>d</a:t>
            </a:r>
            <a:r>
              <a:rPr dirty="0" smtClean="0" sz="2400" spc="80">
                <a:latin typeface="Times New Roman"/>
                <a:cs typeface="Times New Roman"/>
              </a:rPr>
              <a:t>i</a:t>
            </a:r>
            <a:r>
              <a:rPr dirty="0" smtClean="0" sz="2400" spc="70">
                <a:latin typeface="Times New Roman"/>
                <a:cs typeface="Times New Roman"/>
              </a:rPr>
              <a:t> </a:t>
            </a:r>
            <a:r>
              <a:rPr dirty="0" smtClean="0" sz="2400" spc="270">
                <a:latin typeface="Times New Roman"/>
                <a:cs typeface="Times New Roman"/>
              </a:rPr>
              <a:t>a</a:t>
            </a:r>
            <a:r>
              <a:rPr dirty="0" smtClean="0" sz="2400" spc="70">
                <a:latin typeface="Times New Roman"/>
                <a:cs typeface="Times New Roman"/>
              </a:rPr>
              <a:t>l</a:t>
            </a:r>
            <a:r>
              <a:rPr dirty="0" smtClean="0" sz="2400" spc="-25">
                <a:latin typeface="Times New Roman"/>
                <a:cs typeface="Times New Roman"/>
              </a:rPr>
              <a:t>c</a:t>
            </a:r>
            <a:r>
              <a:rPr dirty="0" smtClean="0" sz="2400" spc="280">
                <a:latin typeface="Times New Roman"/>
                <a:cs typeface="Times New Roman"/>
              </a:rPr>
              <a:t>u</a:t>
            </a:r>
            <a:r>
              <a:rPr dirty="0" smtClean="0" sz="2400" spc="260">
                <a:latin typeface="Times New Roman"/>
                <a:cs typeface="Times New Roman"/>
              </a:rPr>
              <a:t>n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125">
                <a:latin typeface="Times New Roman"/>
                <a:cs typeface="Times New Roman"/>
              </a:rPr>
              <a:t>  </a:t>
            </a:r>
            <a:r>
              <a:rPr dirty="0" smtClean="0" sz="2400" spc="140">
                <a:latin typeface="Times New Roman"/>
                <a:cs typeface="Times New Roman"/>
              </a:rPr>
              <a:t> </a:t>
            </a:r>
            <a:r>
              <a:rPr dirty="0" smtClean="0" sz="2400" spc="155">
                <a:latin typeface="Times New Roman"/>
                <a:cs typeface="Times New Roman"/>
              </a:rPr>
              <a:t>d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70">
                <a:latin typeface="Times New Roman"/>
                <a:cs typeface="Times New Roman"/>
              </a:rPr>
              <a:t>l</a:t>
            </a:r>
            <a:r>
              <a:rPr dirty="0" smtClean="0" sz="2400" spc="70">
                <a:latin typeface="Times New Roman"/>
                <a:cs typeface="Times New Roman"/>
              </a:rPr>
              <a:t>l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125">
                <a:latin typeface="Times New Roman"/>
                <a:cs typeface="Times New Roman"/>
              </a:rPr>
              <a:t>  </a:t>
            </a:r>
            <a:r>
              <a:rPr dirty="0" smtClean="0" sz="2400" spc="140">
                <a:latin typeface="Times New Roman"/>
                <a:cs typeface="Times New Roman"/>
              </a:rPr>
              <a:t> </a:t>
            </a:r>
            <a:r>
              <a:rPr dirty="0" smtClean="0" sz="2400" spc="135">
                <a:latin typeface="Times New Roman"/>
                <a:cs typeface="Times New Roman"/>
              </a:rPr>
              <a:t>b</a:t>
            </a:r>
            <a:r>
              <a:rPr dirty="0" smtClean="0" sz="2400" spc="260">
                <a:latin typeface="Times New Roman"/>
                <a:cs typeface="Times New Roman"/>
              </a:rPr>
              <a:t>u</a:t>
            </a:r>
            <a:r>
              <a:rPr dirty="0" smtClean="0" sz="2400" spc="260">
                <a:latin typeface="Times New Roman"/>
                <a:cs typeface="Times New Roman"/>
              </a:rPr>
              <a:t>o</a:t>
            </a:r>
            <a:r>
              <a:rPr dirty="0" smtClean="0" sz="2400" spc="260">
                <a:latin typeface="Times New Roman"/>
                <a:cs typeface="Times New Roman"/>
              </a:rPr>
              <a:t>n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125">
                <a:latin typeface="Times New Roman"/>
                <a:cs typeface="Times New Roman"/>
              </a:rPr>
              <a:t>  </a:t>
            </a:r>
            <a:r>
              <a:rPr dirty="0" smtClean="0" sz="2400" spc="140">
                <a:latin typeface="Times New Roman"/>
                <a:cs typeface="Times New Roman"/>
              </a:rPr>
              <a:t> </a:t>
            </a:r>
            <a:r>
              <a:rPr dirty="0" smtClean="0" sz="2400" spc="155">
                <a:latin typeface="Times New Roman"/>
                <a:cs typeface="Times New Roman"/>
              </a:rPr>
              <a:t>p</a:t>
            </a:r>
            <a:r>
              <a:rPr dirty="0" smtClean="0" sz="2400" spc="275">
                <a:latin typeface="Times New Roman"/>
                <a:cs typeface="Times New Roman"/>
              </a:rPr>
              <a:t>r</a:t>
            </a:r>
            <a:r>
              <a:rPr dirty="0" smtClean="0" sz="2400" spc="250">
                <a:latin typeface="Times New Roman"/>
                <a:cs typeface="Times New Roman"/>
              </a:rPr>
              <a:t>a</a:t>
            </a:r>
            <a:r>
              <a:rPr dirty="0" smtClean="0" sz="2400" spc="260">
                <a:latin typeface="Times New Roman"/>
                <a:cs typeface="Times New Roman"/>
              </a:rPr>
              <a:t>t</a:t>
            </a:r>
            <a:r>
              <a:rPr dirty="0" smtClean="0" sz="2400" spc="90">
                <a:latin typeface="Times New Roman"/>
                <a:cs typeface="Times New Roman"/>
              </a:rPr>
              <a:t>i</a:t>
            </a:r>
            <a:r>
              <a:rPr dirty="0" smtClean="0" sz="2400" spc="-25">
                <a:latin typeface="Times New Roman"/>
                <a:cs typeface="Times New Roman"/>
              </a:rPr>
              <a:t>c</a:t>
            </a:r>
            <a:r>
              <a:rPr dirty="0" smtClean="0" sz="2400" spc="260">
                <a:latin typeface="Times New Roman"/>
                <a:cs typeface="Times New Roman"/>
              </a:rPr>
              <a:t>h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125">
                <a:latin typeface="Times New Roman"/>
                <a:cs typeface="Times New Roman"/>
              </a:rPr>
              <a:t>  </a:t>
            </a:r>
            <a:r>
              <a:rPr dirty="0" smtClean="0" sz="2400" spc="140">
                <a:latin typeface="Times New Roman"/>
                <a:cs typeface="Times New Roman"/>
              </a:rPr>
              <a:t> </a:t>
            </a:r>
            <a:r>
              <a:rPr dirty="0" smtClean="0" sz="2400" spc="155">
                <a:latin typeface="Times New Roman"/>
                <a:cs typeface="Times New Roman"/>
              </a:rPr>
              <a:t>p</a:t>
            </a:r>
            <a:r>
              <a:rPr dirty="0" smtClean="0" sz="2400" spc="275">
                <a:latin typeface="Times New Roman"/>
                <a:cs typeface="Times New Roman"/>
              </a:rPr>
              <a:t>r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-25">
                <a:latin typeface="Times New Roman"/>
                <a:cs typeface="Times New Roman"/>
              </a:rPr>
              <a:t>c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155">
                <a:latin typeface="Times New Roman"/>
                <a:cs typeface="Times New Roman"/>
              </a:rPr>
              <a:t>d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260">
                <a:latin typeface="Times New Roman"/>
                <a:cs typeface="Times New Roman"/>
              </a:rPr>
              <a:t>n</a:t>
            </a:r>
            <a:r>
              <a:rPr dirty="0" smtClean="0" sz="2400" spc="235">
                <a:latin typeface="Times New Roman"/>
                <a:cs typeface="Times New Roman"/>
              </a:rPr>
              <a:t>t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285">
                <a:latin typeface="Times New Roman"/>
                <a:cs typeface="Times New Roman"/>
              </a:rPr>
              <a:t>m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235">
                <a:latin typeface="Times New Roman"/>
                <a:cs typeface="Times New Roman"/>
              </a:rPr>
              <a:t>n</a:t>
            </a:r>
            <a:r>
              <a:rPr dirty="0" smtClean="0" sz="2400" spc="285">
                <a:latin typeface="Times New Roman"/>
                <a:cs typeface="Times New Roman"/>
              </a:rPr>
              <a:t>t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70">
                <a:latin typeface="Times New Roman"/>
                <a:cs typeface="Times New Roman"/>
              </a:rPr>
              <a:t> </a:t>
            </a:r>
            <a:r>
              <a:rPr dirty="0" smtClean="0" sz="2400" spc="175">
                <a:latin typeface="Times New Roman"/>
                <a:cs typeface="Times New Roman"/>
              </a:rPr>
              <a:t>d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160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c</a:t>
            </a:r>
            <a:r>
              <a:rPr dirty="0" smtClean="0" sz="2400" spc="250">
                <a:latin typeface="Times New Roman"/>
                <a:cs typeface="Times New Roman"/>
              </a:rPr>
              <a:t>r</a:t>
            </a:r>
            <a:r>
              <a:rPr dirty="0" smtClean="0" sz="2400" spc="90">
                <a:latin typeface="Times New Roman"/>
                <a:cs typeface="Times New Roman"/>
              </a:rPr>
              <a:t>i</a:t>
            </a:r>
            <a:r>
              <a:rPr dirty="0" smtClean="0" sz="2400" spc="260">
                <a:latin typeface="Times New Roman"/>
                <a:cs typeface="Times New Roman"/>
              </a:rPr>
              <a:t>t</a:t>
            </a:r>
            <a:r>
              <a:rPr dirty="0" smtClean="0" sz="2400" spc="235">
                <a:latin typeface="Times New Roman"/>
                <a:cs typeface="Times New Roman"/>
              </a:rPr>
              <a:t>t</a:t>
            </a:r>
            <a:r>
              <a:rPr dirty="0" smtClean="0" sz="2400" spc="125">
                <a:latin typeface="Times New Roman"/>
                <a:cs typeface="Times New Roman"/>
              </a:rPr>
              <a:t>e</a:t>
            </a:r>
            <a:r>
              <a:rPr dirty="0" smtClean="0" sz="2400" spc="6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25"/>
              </a:spcBef>
            </a:pPr>
            <a:endParaRPr sz="1400"/>
          </a:p>
          <a:p>
            <a:pPr marL="771525">
              <a:lnSpc>
                <a:spcPct val="100000"/>
              </a:lnSpc>
            </a:pPr>
            <a:r>
              <a:rPr dirty="0" smtClean="0" sz="4000" spc="210">
                <a:solidFill>
                  <a:srgbClr val="E65B01"/>
                </a:solidFill>
                <a:latin typeface="Times New Roman"/>
                <a:cs typeface="Times New Roman"/>
              </a:rPr>
              <a:t>G</a:t>
            </a:r>
            <a:r>
              <a:rPr dirty="0" smtClean="0" sz="4000" spc="409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4000" spc="53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4000" spc="40">
                <a:solidFill>
                  <a:srgbClr val="E65B01"/>
                </a:solidFill>
                <a:latin typeface="Times New Roman"/>
                <a:cs typeface="Times New Roman"/>
              </a:rPr>
              <a:t>z</a:t>
            </a:r>
            <a:r>
              <a:rPr dirty="0" smtClean="0" sz="4000" spc="195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4000" spc="-20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4000" spc="14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4000" spc="260">
                <a:solidFill>
                  <a:srgbClr val="E65B01"/>
                </a:solidFill>
                <a:latin typeface="Times New Roman"/>
                <a:cs typeface="Times New Roman"/>
              </a:rPr>
              <a:t>p</a:t>
            </a:r>
            <a:r>
              <a:rPr dirty="0" smtClean="0" sz="4000" spc="-3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4000" spc="425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4000" spc="14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4000" spc="195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4000" spc="-540">
                <a:solidFill>
                  <a:srgbClr val="E65B01"/>
                </a:solidFill>
                <a:latin typeface="Times New Roman"/>
                <a:cs typeface="Times New Roman"/>
              </a:rPr>
              <a:t>’</a:t>
            </a:r>
            <a:r>
              <a:rPr dirty="0" smtClean="0" sz="4000" spc="53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4000" spc="275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4000" spc="275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4000" spc="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4000" spc="38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4000" spc="80">
                <a:solidFill>
                  <a:srgbClr val="E65B01"/>
                </a:solidFill>
                <a:latin typeface="Times New Roman"/>
                <a:cs typeface="Times New Roman"/>
              </a:rPr>
              <a:t>z</a:t>
            </a:r>
            <a:r>
              <a:rPr dirty="0" smtClean="0" sz="4000" spc="195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4000" spc="-2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4000" spc="42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4000" spc="-20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7583" y="6019783"/>
            <a:ext cx="3881120" cy="3771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125">
                <a:solidFill>
                  <a:srgbClr val="E65B01"/>
                </a:solidFill>
                <a:latin typeface="Times New Roman"/>
                <a:cs typeface="Times New Roman"/>
              </a:rPr>
              <a:t>D</a:t>
            </a:r>
            <a:r>
              <a:rPr dirty="0" smtClean="0" sz="2400" spc="275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40">
                <a:solidFill>
                  <a:srgbClr val="E65B01"/>
                </a:solidFill>
                <a:latin typeface="Times New Roman"/>
                <a:cs typeface="Times New Roman"/>
              </a:rPr>
              <a:t>.</a:t>
            </a:r>
            <a:r>
              <a:rPr dirty="0" smtClean="0" sz="2400" spc="135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135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30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1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-65">
                <a:solidFill>
                  <a:srgbClr val="E65B01"/>
                </a:solidFill>
                <a:latin typeface="Times New Roman"/>
                <a:cs typeface="Times New Roman"/>
              </a:rPr>
              <a:t>V</a:t>
            </a:r>
            <a:r>
              <a:rPr dirty="0" smtClean="0" sz="2400" spc="29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14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0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26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2400" spc="165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114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26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2400" spc="30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3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125">
                <a:solidFill>
                  <a:srgbClr val="E65B01"/>
                </a:solidFill>
                <a:latin typeface="Times New Roman"/>
                <a:cs typeface="Times New Roman"/>
              </a:rPr>
              <a:t>G</a:t>
            </a:r>
            <a:r>
              <a:rPr dirty="0" smtClean="0" sz="2400" spc="14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235">
                <a:solidFill>
                  <a:srgbClr val="E65B01"/>
                </a:solidFill>
                <a:latin typeface="Times New Roman"/>
                <a:cs typeface="Times New Roman"/>
              </a:rPr>
              <a:t>u</a:t>
            </a:r>
            <a:r>
              <a:rPr dirty="0" smtClean="0" sz="2400" spc="85">
                <a:solidFill>
                  <a:srgbClr val="E65B01"/>
                </a:solidFill>
                <a:latin typeface="Times New Roman"/>
                <a:cs typeface="Times New Roman"/>
              </a:rPr>
              <a:t>g</a:t>
            </a:r>
            <a:r>
              <a:rPr dirty="0" smtClean="0" sz="2400" spc="14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114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31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26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2400" spc="26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611867" y="350520"/>
          <a:ext cx="304800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62"/>
                <a:gridCol w="227837"/>
              </a:tblGrid>
              <a:tr h="3428999">
                <a:tc>
                  <a:txBody>
                    <a:bodyPr/>
                    <a:lstStyle/>
                    <a:p>
                      <a:pPr/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1937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1937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/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1081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1081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6306" y="786097"/>
            <a:ext cx="4006850" cy="8534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438784">
              <a:lnSpc>
                <a:spcPct val="128400"/>
              </a:lnSpc>
            </a:pPr>
            <a:r>
              <a:rPr dirty="0" smtClean="0" sz="2150" spc="24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5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150" spc="1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20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14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204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4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5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0">
                <a:solidFill>
                  <a:srgbClr val="565E6D"/>
                </a:solidFill>
                <a:latin typeface="Times New Roman"/>
                <a:cs typeface="Times New Roman"/>
              </a:rPr>
              <a:t>Z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24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V</a:t>
            </a:r>
            <a:r>
              <a:rPr dirty="0" smtClean="0" sz="2150" spc="25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80744" y="2127504"/>
            <a:ext cx="1952244" cy="0"/>
          </a:xfrm>
          <a:custGeom>
            <a:avLst/>
            <a:gdLst/>
            <a:ahLst/>
            <a:cxnLst/>
            <a:rect l="l" t="t" r="r" b="b"/>
            <a:pathLst>
              <a:path w="1952244" h="0">
                <a:moveTo>
                  <a:pt x="0" y="0"/>
                </a:moveTo>
                <a:lnTo>
                  <a:pt x="1952244" y="0"/>
                </a:lnTo>
              </a:path>
            </a:pathLst>
          </a:custGeom>
          <a:ln w="16510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388363" y="2135123"/>
            <a:ext cx="0" cy="2567940"/>
          </a:xfrm>
          <a:custGeom>
            <a:avLst/>
            <a:gdLst/>
            <a:ahLst/>
            <a:cxnLst/>
            <a:rect l="l" t="t" r="r" b="b"/>
            <a:pathLst>
              <a:path w="0" h="2567940">
                <a:moveTo>
                  <a:pt x="0" y="2567940"/>
                </a:moveTo>
                <a:lnTo>
                  <a:pt x="0" y="0"/>
                </a:lnTo>
              </a:path>
            </a:pathLst>
          </a:custGeom>
          <a:ln w="16510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325367" y="2135123"/>
            <a:ext cx="0" cy="2567940"/>
          </a:xfrm>
          <a:custGeom>
            <a:avLst/>
            <a:gdLst/>
            <a:ahLst/>
            <a:cxnLst/>
            <a:rect l="l" t="t" r="r" b="b"/>
            <a:pathLst>
              <a:path w="0" h="2567940">
                <a:moveTo>
                  <a:pt x="0" y="2567940"/>
                </a:moveTo>
                <a:lnTo>
                  <a:pt x="0" y="0"/>
                </a:lnTo>
              </a:path>
            </a:pathLst>
          </a:custGeom>
          <a:ln w="16510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411224" y="2173223"/>
            <a:ext cx="1891283" cy="0"/>
          </a:xfrm>
          <a:custGeom>
            <a:avLst/>
            <a:gdLst/>
            <a:ahLst/>
            <a:cxnLst/>
            <a:rect l="l" t="t" r="r" b="b"/>
            <a:pathLst>
              <a:path w="1891283" h="0">
                <a:moveTo>
                  <a:pt x="0" y="0"/>
                </a:moveTo>
                <a:lnTo>
                  <a:pt x="1891283" y="0"/>
                </a:lnTo>
              </a:path>
            </a:pathLst>
          </a:custGeom>
          <a:ln w="46989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434083" y="2196083"/>
            <a:ext cx="0" cy="2446020"/>
          </a:xfrm>
          <a:custGeom>
            <a:avLst/>
            <a:gdLst/>
            <a:ahLst/>
            <a:cxnLst/>
            <a:rect l="l" t="t" r="r" b="b"/>
            <a:pathLst>
              <a:path w="0" h="2446020">
                <a:moveTo>
                  <a:pt x="0" y="2446020"/>
                </a:moveTo>
                <a:lnTo>
                  <a:pt x="0" y="0"/>
                </a:lnTo>
              </a:path>
            </a:pathLst>
          </a:custGeom>
          <a:ln w="46989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279647" y="2196083"/>
            <a:ext cx="0" cy="2446019"/>
          </a:xfrm>
          <a:custGeom>
            <a:avLst/>
            <a:gdLst/>
            <a:ahLst/>
            <a:cxnLst/>
            <a:rect l="l" t="t" r="r" b="b"/>
            <a:pathLst>
              <a:path w="0" h="2446019">
                <a:moveTo>
                  <a:pt x="0" y="2446019"/>
                </a:moveTo>
                <a:lnTo>
                  <a:pt x="0" y="0"/>
                </a:lnTo>
              </a:path>
            </a:pathLst>
          </a:custGeom>
          <a:ln w="46989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289292" y="1475232"/>
            <a:ext cx="1895855" cy="2167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213092" y="1406652"/>
            <a:ext cx="2048255" cy="0"/>
          </a:xfrm>
          <a:custGeom>
            <a:avLst/>
            <a:gdLst/>
            <a:ahLst/>
            <a:cxnLst/>
            <a:rect l="l" t="t" r="r" b="b"/>
            <a:pathLst>
              <a:path w="2048255" h="0">
                <a:moveTo>
                  <a:pt x="0" y="0"/>
                </a:moveTo>
                <a:lnTo>
                  <a:pt x="2048255" y="0"/>
                </a:lnTo>
              </a:path>
            </a:pathLst>
          </a:custGeom>
          <a:ln w="16510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220711" y="1414272"/>
            <a:ext cx="0" cy="2288540"/>
          </a:xfrm>
          <a:custGeom>
            <a:avLst/>
            <a:gdLst/>
            <a:ahLst/>
            <a:cxnLst/>
            <a:rect l="l" t="t" r="r" b="b"/>
            <a:pathLst>
              <a:path w="0" h="2288540">
                <a:moveTo>
                  <a:pt x="0" y="2288540"/>
                </a:moveTo>
                <a:lnTo>
                  <a:pt x="0" y="0"/>
                </a:lnTo>
              </a:path>
            </a:pathLst>
          </a:custGeom>
          <a:ln w="16510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213092" y="3710432"/>
            <a:ext cx="2048255" cy="0"/>
          </a:xfrm>
          <a:custGeom>
            <a:avLst/>
            <a:gdLst/>
            <a:ahLst/>
            <a:cxnLst/>
            <a:rect l="l" t="t" r="r" b="b"/>
            <a:pathLst>
              <a:path w="2048255" h="0">
                <a:moveTo>
                  <a:pt x="0" y="0"/>
                </a:moveTo>
                <a:lnTo>
                  <a:pt x="2048255" y="0"/>
                </a:lnTo>
              </a:path>
            </a:pathLst>
          </a:custGeom>
          <a:ln w="16509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9253728" y="1414272"/>
            <a:ext cx="0" cy="2289047"/>
          </a:xfrm>
          <a:custGeom>
            <a:avLst/>
            <a:gdLst/>
            <a:ahLst/>
            <a:cxnLst/>
            <a:rect l="l" t="t" r="r" b="b"/>
            <a:pathLst>
              <a:path w="0" h="2289047">
                <a:moveTo>
                  <a:pt x="0" y="2289047"/>
                </a:moveTo>
                <a:lnTo>
                  <a:pt x="0" y="0"/>
                </a:lnTo>
              </a:path>
            </a:pathLst>
          </a:custGeom>
          <a:ln w="16509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243572" y="1452372"/>
            <a:ext cx="1987295" cy="0"/>
          </a:xfrm>
          <a:custGeom>
            <a:avLst/>
            <a:gdLst/>
            <a:ahLst/>
            <a:cxnLst/>
            <a:rect l="l" t="t" r="r" b="b"/>
            <a:pathLst>
              <a:path w="1987295" h="0">
                <a:moveTo>
                  <a:pt x="0" y="0"/>
                </a:moveTo>
                <a:lnTo>
                  <a:pt x="1987295" y="0"/>
                </a:lnTo>
              </a:path>
            </a:pathLst>
          </a:custGeom>
          <a:ln w="46989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266432" y="1475232"/>
            <a:ext cx="0" cy="2166620"/>
          </a:xfrm>
          <a:custGeom>
            <a:avLst/>
            <a:gdLst/>
            <a:ahLst/>
            <a:cxnLst/>
            <a:rect l="l" t="t" r="r" b="b"/>
            <a:pathLst>
              <a:path w="0" h="2166620">
                <a:moveTo>
                  <a:pt x="0" y="2166620"/>
                </a:moveTo>
                <a:lnTo>
                  <a:pt x="0" y="0"/>
                </a:lnTo>
              </a:path>
            </a:pathLst>
          </a:custGeom>
          <a:ln w="46989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243572" y="3664711"/>
            <a:ext cx="1987295" cy="0"/>
          </a:xfrm>
          <a:custGeom>
            <a:avLst/>
            <a:gdLst/>
            <a:ahLst/>
            <a:cxnLst/>
            <a:rect l="l" t="t" r="r" b="b"/>
            <a:pathLst>
              <a:path w="1987295" h="0">
                <a:moveTo>
                  <a:pt x="0" y="0"/>
                </a:moveTo>
                <a:lnTo>
                  <a:pt x="1987295" y="0"/>
                </a:lnTo>
              </a:path>
            </a:pathLst>
          </a:custGeom>
          <a:ln w="46989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9208008" y="1475232"/>
            <a:ext cx="0" cy="2167128"/>
          </a:xfrm>
          <a:custGeom>
            <a:avLst/>
            <a:gdLst/>
            <a:ahLst/>
            <a:cxnLst/>
            <a:rect l="l" t="t" r="r" b="b"/>
            <a:pathLst>
              <a:path w="0" h="2167128">
                <a:moveTo>
                  <a:pt x="0" y="2167128"/>
                </a:moveTo>
                <a:lnTo>
                  <a:pt x="0" y="0"/>
                </a:lnTo>
              </a:path>
            </a:pathLst>
          </a:custGeom>
          <a:ln w="46990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044696" y="2991611"/>
            <a:ext cx="2836163" cy="0"/>
          </a:xfrm>
          <a:custGeom>
            <a:avLst/>
            <a:gdLst/>
            <a:ahLst/>
            <a:cxnLst/>
            <a:rect l="l" t="t" r="r" b="b"/>
            <a:pathLst>
              <a:path w="2836163" h="0">
                <a:moveTo>
                  <a:pt x="0" y="0"/>
                </a:moveTo>
                <a:lnTo>
                  <a:pt x="2836163" y="0"/>
                </a:lnTo>
              </a:path>
            </a:pathLst>
          </a:custGeom>
          <a:ln w="16510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052316" y="2999232"/>
            <a:ext cx="0" cy="3703319"/>
          </a:xfrm>
          <a:custGeom>
            <a:avLst/>
            <a:gdLst/>
            <a:ahLst/>
            <a:cxnLst/>
            <a:rect l="l" t="t" r="r" b="b"/>
            <a:pathLst>
              <a:path w="0" h="3703319">
                <a:moveTo>
                  <a:pt x="0" y="3703319"/>
                </a:moveTo>
                <a:lnTo>
                  <a:pt x="0" y="0"/>
                </a:lnTo>
              </a:path>
            </a:pathLst>
          </a:custGeom>
          <a:ln w="16509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6873240" y="2999232"/>
            <a:ext cx="0" cy="3703319"/>
          </a:xfrm>
          <a:custGeom>
            <a:avLst/>
            <a:gdLst/>
            <a:ahLst/>
            <a:cxnLst/>
            <a:rect l="l" t="t" r="r" b="b"/>
            <a:pathLst>
              <a:path w="0" h="3703319">
                <a:moveTo>
                  <a:pt x="0" y="3703319"/>
                </a:moveTo>
                <a:lnTo>
                  <a:pt x="0" y="0"/>
                </a:lnTo>
              </a:path>
            </a:pathLst>
          </a:custGeom>
          <a:ln w="16510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075176" y="3037332"/>
            <a:ext cx="2775203" cy="0"/>
          </a:xfrm>
          <a:custGeom>
            <a:avLst/>
            <a:gdLst/>
            <a:ahLst/>
            <a:cxnLst/>
            <a:rect l="l" t="t" r="r" b="b"/>
            <a:pathLst>
              <a:path w="2775203" h="0">
                <a:moveTo>
                  <a:pt x="0" y="0"/>
                </a:moveTo>
                <a:lnTo>
                  <a:pt x="2775203" y="0"/>
                </a:lnTo>
              </a:path>
            </a:pathLst>
          </a:custGeom>
          <a:ln w="46989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098036" y="3060192"/>
            <a:ext cx="0" cy="3581399"/>
          </a:xfrm>
          <a:custGeom>
            <a:avLst/>
            <a:gdLst/>
            <a:ahLst/>
            <a:cxnLst/>
            <a:rect l="l" t="t" r="r" b="b"/>
            <a:pathLst>
              <a:path w="0" h="3581400">
                <a:moveTo>
                  <a:pt x="0" y="3581399"/>
                </a:moveTo>
                <a:lnTo>
                  <a:pt x="0" y="0"/>
                </a:lnTo>
              </a:path>
            </a:pathLst>
          </a:custGeom>
          <a:ln w="46990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6827520" y="3060192"/>
            <a:ext cx="0" cy="3581399"/>
          </a:xfrm>
          <a:custGeom>
            <a:avLst/>
            <a:gdLst/>
            <a:ahLst/>
            <a:cxnLst/>
            <a:rect l="l" t="t" r="r" b="b"/>
            <a:pathLst>
              <a:path w="0" h="3581400">
                <a:moveTo>
                  <a:pt x="0" y="3581399"/>
                </a:moveTo>
                <a:lnTo>
                  <a:pt x="0" y="0"/>
                </a:lnTo>
              </a:path>
            </a:pathLst>
          </a:custGeom>
          <a:ln w="46989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8929116" y="6065519"/>
            <a:ext cx="548639" cy="548639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548639"/>
                </a:moveTo>
                <a:lnTo>
                  <a:pt x="229976" y="545073"/>
                </a:lnTo>
                <a:lnTo>
                  <a:pt x="187854" y="534741"/>
                </a:lnTo>
                <a:lnTo>
                  <a:pt x="148530" y="518190"/>
                </a:lnTo>
                <a:lnTo>
                  <a:pt x="112580" y="495970"/>
                </a:lnTo>
                <a:lnTo>
                  <a:pt x="80581" y="468629"/>
                </a:lnTo>
                <a:lnTo>
                  <a:pt x="53108" y="436717"/>
                </a:lnTo>
                <a:lnTo>
                  <a:pt x="30737" y="400781"/>
                </a:lnTo>
                <a:lnTo>
                  <a:pt x="14045" y="361370"/>
                </a:lnTo>
                <a:lnTo>
                  <a:pt x="3607" y="319034"/>
                </a:lnTo>
                <a:lnTo>
                  <a:pt x="0" y="274319"/>
                </a:lnTo>
                <a:lnTo>
                  <a:pt x="913" y="251906"/>
                </a:lnTo>
                <a:lnTo>
                  <a:pt x="8008" y="208601"/>
                </a:lnTo>
                <a:lnTo>
                  <a:pt x="21645" y="167806"/>
                </a:lnTo>
                <a:lnTo>
                  <a:pt x="41249" y="130097"/>
                </a:lnTo>
                <a:lnTo>
                  <a:pt x="66243" y="96051"/>
                </a:lnTo>
                <a:lnTo>
                  <a:pt x="96051" y="66243"/>
                </a:lnTo>
                <a:lnTo>
                  <a:pt x="130097" y="41249"/>
                </a:lnTo>
                <a:lnTo>
                  <a:pt x="167806" y="21645"/>
                </a:lnTo>
                <a:lnTo>
                  <a:pt x="208601" y="8008"/>
                </a:lnTo>
                <a:lnTo>
                  <a:pt x="251906" y="913"/>
                </a:lnTo>
                <a:lnTo>
                  <a:pt x="274319" y="0"/>
                </a:lnTo>
                <a:lnTo>
                  <a:pt x="296939" y="913"/>
                </a:lnTo>
                <a:lnTo>
                  <a:pt x="340533" y="8008"/>
                </a:lnTo>
                <a:lnTo>
                  <a:pt x="381476" y="21645"/>
                </a:lnTo>
                <a:lnTo>
                  <a:pt x="419218" y="41249"/>
                </a:lnTo>
                <a:lnTo>
                  <a:pt x="453210" y="66243"/>
                </a:lnTo>
                <a:lnTo>
                  <a:pt x="482906" y="96051"/>
                </a:lnTo>
                <a:lnTo>
                  <a:pt x="507754" y="130097"/>
                </a:lnTo>
                <a:lnTo>
                  <a:pt x="527208" y="167806"/>
                </a:lnTo>
                <a:lnTo>
                  <a:pt x="540718" y="208601"/>
                </a:lnTo>
                <a:lnTo>
                  <a:pt x="547737" y="251906"/>
                </a:lnTo>
                <a:lnTo>
                  <a:pt x="548639" y="274319"/>
                </a:lnTo>
                <a:lnTo>
                  <a:pt x="547737" y="296939"/>
                </a:lnTo>
                <a:lnTo>
                  <a:pt x="540718" y="340533"/>
                </a:lnTo>
                <a:lnTo>
                  <a:pt x="527208" y="381476"/>
                </a:lnTo>
                <a:lnTo>
                  <a:pt x="507754" y="419218"/>
                </a:lnTo>
                <a:lnTo>
                  <a:pt x="482906" y="453210"/>
                </a:lnTo>
                <a:lnTo>
                  <a:pt x="453210" y="482906"/>
                </a:lnTo>
                <a:lnTo>
                  <a:pt x="419218" y="507754"/>
                </a:lnTo>
                <a:lnTo>
                  <a:pt x="381476" y="527208"/>
                </a:lnTo>
                <a:lnTo>
                  <a:pt x="340533" y="540718"/>
                </a:lnTo>
                <a:lnTo>
                  <a:pt x="296939" y="547737"/>
                </a:lnTo>
                <a:lnTo>
                  <a:pt x="274319" y="548639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456944" y="2196083"/>
            <a:ext cx="1799843" cy="2446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380744" y="4710684"/>
            <a:ext cx="1952244" cy="0"/>
          </a:xfrm>
          <a:custGeom>
            <a:avLst/>
            <a:gdLst/>
            <a:ahLst/>
            <a:cxnLst/>
            <a:rect l="l" t="t" r="r" b="b"/>
            <a:pathLst>
              <a:path w="1952244" h="0">
                <a:moveTo>
                  <a:pt x="0" y="0"/>
                </a:moveTo>
                <a:lnTo>
                  <a:pt x="1952244" y="0"/>
                </a:lnTo>
              </a:path>
            </a:pathLst>
          </a:custGeom>
          <a:ln w="16510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411224" y="4664964"/>
            <a:ext cx="1891283" cy="0"/>
          </a:xfrm>
          <a:custGeom>
            <a:avLst/>
            <a:gdLst/>
            <a:ahLst/>
            <a:cxnLst/>
            <a:rect l="l" t="t" r="r" b="b"/>
            <a:pathLst>
              <a:path w="1891283" h="0">
                <a:moveTo>
                  <a:pt x="0" y="0"/>
                </a:moveTo>
                <a:lnTo>
                  <a:pt x="1891283" y="0"/>
                </a:lnTo>
              </a:path>
            </a:pathLst>
          </a:custGeom>
          <a:ln w="46989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4120896" y="3060192"/>
            <a:ext cx="2683764" cy="358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4044696" y="6710171"/>
            <a:ext cx="2836163" cy="0"/>
          </a:xfrm>
          <a:custGeom>
            <a:avLst/>
            <a:gdLst/>
            <a:ahLst/>
            <a:cxnLst/>
            <a:rect l="l" t="t" r="r" b="b"/>
            <a:pathLst>
              <a:path w="2836163" h="0">
                <a:moveTo>
                  <a:pt x="0" y="0"/>
                </a:moveTo>
                <a:lnTo>
                  <a:pt x="2836163" y="0"/>
                </a:lnTo>
              </a:path>
            </a:pathLst>
          </a:custGeom>
          <a:ln w="16510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4075176" y="6664452"/>
            <a:ext cx="2775203" cy="0"/>
          </a:xfrm>
          <a:custGeom>
            <a:avLst/>
            <a:gdLst/>
            <a:ahLst/>
            <a:cxnLst/>
            <a:rect l="l" t="t" r="r" b="b"/>
            <a:pathLst>
              <a:path w="2775203" h="0">
                <a:moveTo>
                  <a:pt x="0" y="0"/>
                </a:moveTo>
                <a:lnTo>
                  <a:pt x="2775203" y="0"/>
                </a:lnTo>
              </a:path>
            </a:pathLst>
          </a:custGeom>
          <a:ln w="46990">
            <a:solidFill>
              <a:srgbClr val="D349D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9611867" y="350520"/>
          <a:ext cx="304800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62"/>
                <a:gridCol w="227837"/>
              </a:tblGrid>
              <a:tr h="3428999">
                <a:tc>
                  <a:txBody>
                    <a:bodyPr/>
                    <a:lstStyle/>
                    <a:p>
                      <a:pPr/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1937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1937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/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1081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1081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0536" y="1691640"/>
            <a:ext cx="2057399" cy="2087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202436" y="1653540"/>
            <a:ext cx="2133599" cy="2125979"/>
          </a:xfrm>
          <a:custGeom>
            <a:avLst/>
            <a:gdLst/>
            <a:ahLst/>
            <a:cxnLst/>
            <a:rect l="l" t="t" r="r" b="b"/>
            <a:pathLst>
              <a:path w="2133599" h="2125979">
                <a:moveTo>
                  <a:pt x="38099" y="2125979"/>
                </a:moveTo>
                <a:lnTo>
                  <a:pt x="0" y="2125979"/>
                </a:lnTo>
                <a:lnTo>
                  <a:pt x="0" y="0"/>
                </a:lnTo>
                <a:lnTo>
                  <a:pt x="2133599" y="0"/>
                </a:lnTo>
                <a:lnTo>
                  <a:pt x="2133599" y="19812"/>
                </a:lnTo>
                <a:lnTo>
                  <a:pt x="38099" y="19812"/>
                </a:lnTo>
                <a:lnTo>
                  <a:pt x="19811" y="38100"/>
                </a:lnTo>
                <a:lnTo>
                  <a:pt x="38099" y="38100"/>
                </a:lnTo>
                <a:lnTo>
                  <a:pt x="38099" y="2125979"/>
                </a:lnTo>
                <a:close/>
              </a:path>
              <a:path w="2133599" h="2125979">
                <a:moveTo>
                  <a:pt x="38099" y="38100"/>
                </a:moveTo>
                <a:lnTo>
                  <a:pt x="19811" y="38100"/>
                </a:lnTo>
                <a:lnTo>
                  <a:pt x="38099" y="19812"/>
                </a:lnTo>
                <a:lnTo>
                  <a:pt x="38099" y="38100"/>
                </a:lnTo>
                <a:close/>
              </a:path>
              <a:path w="2133599" h="2125979">
                <a:moveTo>
                  <a:pt x="2095499" y="38100"/>
                </a:moveTo>
                <a:lnTo>
                  <a:pt x="38099" y="38100"/>
                </a:lnTo>
                <a:lnTo>
                  <a:pt x="38099" y="19812"/>
                </a:lnTo>
                <a:lnTo>
                  <a:pt x="2095499" y="19812"/>
                </a:lnTo>
                <a:lnTo>
                  <a:pt x="2095499" y="38100"/>
                </a:lnTo>
                <a:close/>
              </a:path>
              <a:path w="2133599" h="2125979">
                <a:moveTo>
                  <a:pt x="2133599" y="2125979"/>
                </a:moveTo>
                <a:lnTo>
                  <a:pt x="2095499" y="2125979"/>
                </a:lnTo>
                <a:lnTo>
                  <a:pt x="2095499" y="19812"/>
                </a:lnTo>
                <a:lnTo>
                  <a:pt x="2115312" y="38100"/>
                </a:lnTo>
                <a:lnTo>
                  <a:pt x="2133599" y="38100"/>
                </a:lnTo>
                <a:lnTo>
                  <a:pt x="2133599" y="2125979"/>
                </a:lnTo>
                <a:close/>
              </a:path>
              <a:path w="2133599" h="2125979">
                <a:moveTo>
                  <a:pt x="2133599" y="38100"/>
                </a:moveTo>
                <a:lnTo>
                  <a:pt x="2115312" y="38100"/>
                </a:lnTo>
                <a:lnTo>
                  <a:pt x="2095499" y="19812"/>
                </a:lnTo>
                <a:lnTo>
                  <a:pt x="2133599" y="19812"/>
                </a:lnTo>
                <a:lnTo>
                  <a:pt x="2133599" y="38100"/>
                </a:lnTo>
                <a:close/>
              </a:path>
            </a:pathLst>
          </a:custGeom>
          <a:solidFill>
            <a:srgbClr val="FF3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592823" y="1863851"/>
            <a:ext cx="943356" cy="1065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563867" y="1831848"/>
            <a:ext cx="1002791" cy="1129283"/>
          </a:xfrm>
          <a:custGeom>
            <a:avLst/>
            <a:gdLst/>
            <a:ahLst/>
            <a:cxnLst/>
            <a:rect l="l" t="t" r="r" b="b"/>
            <a:pathLst>
              <a:path w="1002791" h="1129283">
                <a:moveTo>
                  <a:pt x="1002791" y="1129283"/>
                </a:moveTo>
                <a:lnTo>
                  <a:pt x="0" y="1129283"/>
                </a:lnTo>
                <a:lnTo>
                  <a:pt x="0" y="0"/>
                </a:lnTo>
                <a:lnTo>
                  <a:pt x="1002791" y="0"/>
                </a:lnTo>
                <a:lnTo>
                  <a:pt x="1002791" y="18288"/>
                </a:lnTo>
                <a:lnTo>
                  <a:pt x="35052" y="18288"/>
                </a:lnTo>
                <a:lnTo>
                  <a:pt x="16764" y="35052"/>
                </a:lnTo>
                <a:lnTo>
                  <a:pt x="35052" y="35052"/>
                </a:lnTo>
                <a:lnTo>
                  <a:pt x="35052" y="1092708"/>
                </a:lnTo>
                <a:lnTo>
                  <a:pt x="16764" y="1092708"/>
                </a:lnTo>
                <a:lnTo>
                  <a:pt x="35052" y="1110995"/>
                </a:lnTo>
                <a:lnTo>
                  <a:pt x="1002791" y="1110995"/>
                </a:lnTo>
                <a:lnTo>
                  <a:pt x="1002791" y="1129283"/>
                </a:lnTo>
                <a:close/>
              </a:path>
              <a:path w="1002791" h="1129283">
                <a:moveTo>
                  <a:pt x="35052" y="35052"/>
                </a:moveTo>
                <a:lnTo>
                  <a:pt x="16764" y="35052"/>
                </a:lnTo>
                <a:lnTo>
                  <a:pt x="35052" y="18288"/>
                </a:lnTo>
                <a:lnTo>
                  <a:pt x="35052" y="35052"/>
                </a:lnTo>
                <a:close/>
              </a:path>
              <a:path w="1002791" h="1129283">
                <a:moveTo>
                  <a:pt x="966216" y="35052"/>
                </a:moveTo>
                <a:lnTo>
                  <a:pt x="35052" y="35052"/>
                </a:lnTo>
                <a:lnTo>
                  <a:pt x="35052" y="18288"/>
                </a:lnTo>
                <a:lnTo>
                  <a:pt x="966216" y="18288"/>
                </a:lnTo>
                <a:lnTo>
                  <a:pt x="966216" y="35052"/>
                </a:lnTo>
                <a:close/>
              </a:path>
              <a:path w="1002791" h="1129283">
                <a:moveTo>
                  <a:pt x="966216" y="1110995"/>
                </a:moveTo>
                <a:lnTo>
                  <a:pt x="966216" y="18288"/>
                </a:lnTo>
                <a:lnTo>
                  <a:pt x="984504" y="35052"/>
                </a:lnTo>
                <a:lnTo>
                  <a:pt x="1002791" y="35052"/>
                </a:lnTo>
                <a:lnTo>
                  <a:pt x="1002791" y="1092708"/>
                </a:lnTo>
                <a:lnTo>
                  <a:pt x="984504" y="1092708"/>
                </a:lnTo>
                <a:lnTo>
                  <a:pt x="966216" y="1110995"/>
                </a:lnTo>
                <a:close/>
              </a:path>
              <a:path w="1002791" h="1129283">
                <a:moveTo>
                  <a:pt x="1002791" y="35052"/>
                </a:moveTo>
                <a:lnTo>
                  <a:pt x="984504" y="35052"/>
                </a:lnTo>
                <a:lnTo>
                  <a:pt x="966216" y="18288"/>
                </a:lnTo>
                <a:lnTo>
                  <a:pt x="1002791" y="18288"/>
                </a:lnTo>
                <a:lnTo>
                  <a:pt x="1002791" y="35052"/>
                </a:lnTo>
                <a:close/>
              </a:path>
              <a:path w="1002791" h="1129283">
                <a:moveTo>
                  <a:pt x="35052" y="1110995"/>
                </a:moveTo>
                <a:lnTo>
                  <a:pt x="16764" y="1092708"/>
                </a:lnTo>
                <a:lnTo>
                  <a:pt x="35052" y="1092708"/>
                </a:lnTo>
                <a:lnTo>
                  <a:pt x="35052" y="1110995"/>
                </a:lnTo>
                <a:close/>
              </a:path>
              <a:path w="1002791" h="1129283">
                <a:moveTo>
                  <a:pt x="966216" y="1110995"/>
                </a:moveTo>
                <a:lnTo>
                  <a:pt x="35052" y="1110995"/>
                </a:lnTo>
                <a:lnTo>
                  <a:pt x="35052" y="1092708"/>
                </a:lnTo>
                <a:lnTo>
                  <a:pt x="966216" y="1092708"/>
                </a:lnTo>
                <a:lnTo>
                  <a:pt x="966216" y="1110995"/>
                </a:lnTo>
                <a:close/>
              </a:path>
              <a:path w="1002791" h="1129283">
                <a:moveTo>
                  <a:pt x="1002791" y="1110995"/>
                </a:moveTo>
                <a:lnTo>
                  <a:pt x="966216" y="1110995"/>
                </a:lnTo>
                <a:lnTo>
                  <a:pt x="984504" y="1092708"/>
                </a:lnTo>
                <a:lnTo>
                  <a:pt x="1002791" y="1092708"/>
                </a:lnTo>
                <a:lnTo>
                  <a:pt x="1002791" y="1110995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571232" y="1863851"/>
            <a:ext cx="1440179" cy="1065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540752" y="1831848"/>
            <a:ext cx="1501140" cy="1129283"/>
          </a:xfrm>
          <a:custGeom>
            <a:avLst/>
            <a:gdLst/>
            <a:ahLst/>
            <a:cxnLst/>
            <a:rect l="l" t="t" r="r" b="b"/>
            <a:pathLst>
              <a:path w="1501140" h="1129283">
                <a:moveTo>
                  <a:pt x="1501140" y="1129283"/>
                </a:moveTo>
                <a:lnTo>
                  <a:pt x="0" y="1129283"/>
                </a:lnTo>
                <a:lnTo>
                  <a:pt x="0" y="0"/>
                </a:lnTo>
                <a:lnTo>
                  <a:pt x="1501140" y="0"/>
                </a:lnTo>
                <a:lnTo>
                  <a:pt x="1501140" y="18288"/>
                </a:lnTo>
                <a:lnTo>
                  <a:pt x="36576" y="18288"/>
                </a:lnTo>
                <a:lnTo>
                  <a:pt x="18288" y="35052"/>
                </a:lnTo>
                <a:lnTo>
                  <a:pt x="36576" y="35052"/>
                </a:lnTo>
                <a:lnTo>
                  <a:pt x="36576" y="1092708"/>
                </a:lnTo>
                <a:lnTo>
                  <a:pt x="18288" y="1092708"/>
                </a:lnTo>
                <a:lnTo>
                  <a:pt x="36576" y="1110995"/>
                </a:lnTo>
                <a:lnTo>
                  <a:pt x="1501140" y="1110995"/>
                </a:lnTo>
                <a:lnTo>
                  <a:pt x="1501140" y="1129283"/>
                </a:lnTo>
                <a:close/>
              </a:path>
              <a:path w="1501140" h="1129283">
                <a:moveTo>
                  <a:pt x="36576" y="35052"/>
                </a:moveTo>
                <a:lnTo>
                  <a:pt x="18288" y="35052"/>
                </a:lnTo>
                <a:lnTo>
                  <a:pt x="36576" y="18288"/>
                </a:lnTo>
                <a:lnTo>
                  <a:pt x="36576" y="35052"/>
                </a:lnTo>
                <a:close/>
              </a:path>
              <a:path w="1501140" h="1129283">
                <a:moveTo>
                  <a:pt x="1466087" y="35052"/>
                </a:moveTo>
                <a:lnTo>
                  <a:pt x="36576" y="35052"/>
                </a:lnTo>
                <a:lnTo>
                  <a:pt x="36576" y="18288"/>
                </a:lnTo>
                <a:lnTo>
                  <a:pt x="1466087" y="18288"/>
                </a:lnTo>
                <a:lnTo>
                  <a:pt x="1466087" y="35052"/>
                </a:lnTo>
                <a:close/>
              </a:path>
              <a:path w="1501140" h="1129283">
                <a:moveTo>
                  <a:pt x="1466087" y="1110995"/>
                </a:moveTo>
                <a:lnTo>
                  <a:pt x="1466087" y="18288"/>
                </a:lnTo>
                <a:lnTo>
                  <a:pt x="1482851" y="35052"/>
                </a:lnTo>
                <a:lnTo>
                  <a:pt x="1501140" y="35052"/>
                </a:lnTo>
                <a:lnTo>
                  <a:pt x="1501140" y="1092708"/>
                </a:lnTo>
                <a:lnTo>
                  <a:pt x="1482851" y="1092708"/>
                </a:lnTo>
                <a:lnTo>
                  <a:pt x="1466087" y="1110995"/>
                </a:lnTo>
                <a:close/>
              </a:path>
              <a:path w="1501140" h="1129283">
                <a:moveTo>
                  <a:pt x="1501140" y="35052"/>
                </a:moveTo>
                <a:lnTo>
                  <a:pt x="1482851" y="35052"/>
                </a:lnTo>
                <a:lnTo>
                  <a:pt x="1466087" y="18288"/>
                </a:lnTo>
                <a:lnTo>
                  <a:pt x="1501140" y="18288"/>
                </a:lnTo>
                <a:lnTo>
                  <a:pt x="1501140" y="35052"/>
                </a:lnTo>
                <a:close/>
              </a:path>
              <a:path w="1501140" h="1129283">
                <a:moveTo>
                  <a:pt x="36576" y="1110995"/>
                </a:moveTo>
                <a:lnTo>
                  <a:pt x="18288" y="1092708"/>
                </a:lnTo>
                <a:lnTo>
                  <a:pt x="36576" y="1092708"/>
                </a:lnTo>
                <a:lnTo>
                  <a:pt x="36576" y="1110995"/>
                </a:lnTo>
                <a:close/>
              </a:path>
              <a:path w="1501140" h="1129283">
                <a:moveTo>
                  <a:pt x="1466087" y="1110995"/>
                </a:moveTo>
                <a:lnTo>
                  <a:pt x="36576" y="1110995"/>
                </a:lnTo>
                <a:lnTo>
                  <a:pt x="36576" y="1092708"/>
                </a:lnTo>
                <a:lnTo>
                  <a:pt x="1466087" y="1092708"/>
                </a:lnTo>
                <a:lnTo>
                  <a:pt x="1466087" y="1110995"/>
                </a:lnTo>
                <a:close/>
              </a:path>
              <a:path w="1501140" h="1129283">
                <a:moveTo>
                  <a:pt x="1501140" y="1110995"/>
                </a:moveTo>
                <a:lnTo>
                  <a:pt x="1466087" y="1110995"/>
                </a:lnTo>
                <a:lnTo>
                  <a:pt x="1482851" y="1092708"/>
                </a:lnTo>
                <a:lnTo>
                  <a:pt x="1501140" y="1092708"/>
                </a:lnTo>
                <a:lnTo>
                  <a:pt x="1501140" y="1110995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327647" y="3557016"/>
            <a:ext cx="2386583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47661" y="485716"/>
            <a:ext cx="5368925" cy="941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 indent="-635">
              <a:lnSpc>
                <a:spcPct val="108300"/>
              </a:lnSpc>
            </a:pPr>
            <a:r>
              <a:rPr dirty="0" smtClean="0" sz="2000" spc="13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16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10">
                <a:solidFill>
                  <a:srgbClr val="565E6D"/>
                </a:solidFill>
                <a:latin typeface="Times New Roman"/>
                <a:cs typeface="Times New Roman"/>
              </a:rPr>
              <a:t>Z</a:t>
            </a:r>
            <a:r>
              <a:rPr dirty="0" smtClean="0" sz="1600" spc="11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6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12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16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17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7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1600" spc="6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11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65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-2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5">
                <a:solidFill>
                  <a:srgbClr val="565E6D"/>
                </a:solidFill>
                <a:latin typeface="Times New Roman"/>
                <a:cs typeface="Times New Roman"/>
              </a:rPr>
              <a:t>V</a:t>
            </a:r>
            <a:r>
              <a:rPr dirty="0" smtClean="0" sz="1600" spc="16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6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-1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-10">
                <a:solidFill>
                  <a:srgbClr val="565E6D"/>
                </a:solidFill>
                <a:latin typeface="Times New Roman"/>
                <a:cs typeface="Times New Roman"/>
              </a:rPr>
              <a:t>:</a:t>
            </a:r>
            <a:r>
              <a:rPr dirty="0" smtClean="0" sz="2000" spc="2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11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12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65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1600" spc="125">
                <a:solidFill>
                  <a:srgbClr val="565E6D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65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1600" spc="65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1600" spc="114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55">
                <a:solidFill>
                  <a:srgbClr val="565E6D"/>
                </a:solidFill>
                <a:latin typeface="Times New Roman"/>
                <a:cs typeface="Times New Roman"/>
              </a:rPr>
              <a:t>,</a:t>
            </a:r>
            <a:r>
              <a:rPr dirty="0" smtClean="0" sz="2000" spc="9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2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2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6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-2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10">
                <a:solidFill>
                  <a:srgbClr val="565E6D"/>
                </a:solidFill>
                <a:latin typeface="Times New Roman"/>
                <a:cs typeface="Times New Roman"/>
              </a:rPr>
              <a:t>Z</a:t>
            </a:r>
            <a:r>
              <a:rPr dirty="0" smtClean="0" sz="1600" spc="9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12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16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6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6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14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2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140">
                <a:solidFill>
                  <a:srgbClr val="565E6D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65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12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65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11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16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55">
                <a:solidFill>
                  <a:srgbClr val="565E6D"/>
                </a:solidFill>
                <a:latin typeface="Times New Roman"/>
                <a:cs typeface="Times New Roman"/>
              </a:rPr>
              <a:t>,</a:t>
            </a:r>
            <a:r>
              <a:rPr dirty="0" smtClean="0" sz="2000" spc="7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6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16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16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12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11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14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70">
                <a:solidFill>
                  <a:srgbClr val="565E6D"/>
                </a:solidFill>
                <a:latin typeface="Times New Roman"/>
                <a:cs typeface="Times New Roman"/>
              </a:rPr>
              <a:t>F</a:t>
            </a:r>
            <a:r>
              <a:rPr dirty="0" smtClean="0" sz="1600" spc="6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12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-2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16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12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2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11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16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7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1600" spc="16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70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2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6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12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9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14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125">
                <a:solidFill>
                  <a:srgbClr val="565E6D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9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15">
                <a:solidFill>
                  <a:srgbClr val="565E6D"/>
                </a:solidFill>
                <a:latin typeface="Times New Roman"/>
                <a:cs typeface="Times New Roman"/>
              </a:rPr>
              <a:t>À</a:t>
            </a:r>
            <a:r>
              <a:rPr dirty="0" smtClean="0" sz="1600" spc="15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20">
                <a:solidFill>
                  <a:srgbClr val="565E6D"/>
                </a:solidFill>
                <a:latin typeface="Times New Roman"/>
                <a:cs typeface="Times New Roman"/>
              </a:rPr>
              <a:t>V</a:t>
            </a:r>
            <a:r>
              <a:rPr dirty="0" smtClean="0" sz="1600" spc="16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65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11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6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-2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8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16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29116" y="6065519"/>
            <a:ext cx="548639" cy="548639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548639"/>
                </a:moveTo>
                <a:lnTo>
                  <a:pt x="229976" y="545073"/>
                </a:lnTo>
                <a:lnTo>
                  <a:pt x="187854" y="534741"/>
                </a:lnTo>
                <a:lnTo>
                  <a:pt x="148530" y="518190"/>
                </a:lnTo>
                <a:lnTo>
                  <a:pt x="112580" y="495970"/>
                </a:lnTo>
                <a:lnTo>
                  <a:pt x="80581" y="468629"/>
                </a:lnTo>
                <a:lnTo>
                  <a:pt x="53108" y="436717"/>
                </a:lnTo>
                <a:lnTo>
                  <a:pt x="30737" y="400781"/>
                </a:lnTo>
                <a:lnTo>
                  <a:pt x="14045" y="361370"/>
                </a:lnTo>
                <a:lnTo>
                  <a:pt x="3607" y="319034"/>
                </a:lnTo>
                <a:lnTo>
                  <a:pt x="0" y="274319"/>
                </a:lnTo>
                <a:lnTo>
                  <a:pt x="913" y="251906"/>
                </a:lnTo>
                <a:lnTo>
                  <a:pt x="8008" y="208601"/>
                </a:lnTo>
                <a:lnTo>
                  <a:pt x="21645" y="167806"/>
                </a:lnTo>
                <a:lnTo>
                  <a:pt x="41249" y="130097"/>
                </a:lnTo>
                <a:lnTo>
                  <a:pt x="66243" y="96051"/>
                </a:lnTo>
                <a:lnTo>
                  <a:pt x="96051" y="66243"/>
                </a:lnTo>
                <a:lnTo>
                  <a:pt x="130097" y="41249"/>
                </a:lnTo>
                <a:lnTo>
                  <a:pt x="167806" y="21645"/>
                </a:lnTo>
                <a:lnTo>
                  <a:pt x="208601" y="8008"/>
                </a:lnTo>
                <a:lnTo>
                  <a:pt x="251906" y="913"/>
                </a:lnTo>
                <a:lnTo>
                  <a:pt x="274319" y="0"/>
                </a:lnTo>
                <a:lnTo>
                  <a:pt x="296939" y="913"/>
                </a:lnTo>
                <a:lnTo>
                  <a:pt x="340533" y="8008"/>
                </a:lnTo>
                <a:lnTo>
                  <a:pt x="381476" y="21645"/>
                </a:lnTo>
                <a:lnTo>
                  <a:pt x="419218" y="41249"/>
                </a:lnTo>
                <a:lnTo>
                  <a:pt x="453210" y="66243"/>
                </a:lnTo>
                <a:lnTo>
                  <a:pt x="482906" y="96051"/>
                </a:lnTo>
                <a:lnTo>
                  <a:pt x="507754" y="130097"/>
                </a:lnTo>
                <a:lnTo>
                  <a:pt x="527208" y="167806"/>
                </a:lnTo>
                <a:lnTo>
                  <a:pt x="540718" y="208601"/>
                </a:lnTo>
                <a:lnTo>
                  <a:pt x="547737" y="251906"/>
                </a:lnTo>
                <a:lnTo>
                  <a:pt x="548639" y="274319"/>
                </a:lnTo>
                <a:lnTo>
                  <a:pt x="547737" y="296939"/>
                </a:lnTo>
                <a:lnTo>
                  <a:pt x="540718" y="340533"/>
                </a:lnTo>
                <a:lnTo>
                  <a:pt x="527208" y="381476"/>
                </a:lnTo>
                <a:lnTo>
                  <a:pt x="507754" y="419218"/>
                </a:lnTo>
                <a:lnTo>
                  <a:pt x="482906" y="453210"/>
                </a:lnTo>
                <a:lnTo>
                  <a:pt x="453210" y="482906"/>
                </a:lnTo>
                <a:lnTo>
                  <a:pt x="419218" y="507754"/>
                </a:lnTo>
                <a:lnTo>
                  <a:pt x="381476" y="527208"/>
                </a:lnTo>
                <a:lnTo>
                  <a:pt x="340533" y="540718"/>
                </a:lnTo>
                <a:lnTo>
                  <a:pt x="296939" y="547737"/>
                </a:lnTo>
                <a:lnTo>
                  <a:pt x="274319" y="548639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464307" y="4428744"/>
            <a:ext cx="2880359" cy="2519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446019" y="4412107"/>
            <a:ext cx="2918459" cy="0"/>
          </a:xfrm>
          <a:custGeom>
            <a:avLst/>
            <a:gdLst/>
            <a:ahLst/>
            <a:cxnLst/>
            <a:rect l="l" t="t" r="r" b="b"/>
            <a:pathLst>
              <a:path w="2918459" h="0">
                <a:moveTo>
                  <a:pt x="0" y="0"/>
                </a:moveTo>
                <a:lnTo>
                  <a:pt x="2918459" y="0"/>
                </a:lnTo>
              </a:path>
            </a:pathLst>
          </a:custGeom>
          <a:ln w="7620">
            <a:solidFill>
              <a:srgbClr val="FF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449067" y="4415282"/>
            <a:ext cx="0" cy="2546350"/>
          </a:xfrm>
          <a:custGeom>
            <a:avLst/>
            <a:gdLst/>
            <a:ahLst/>
            <a:cxnLst/>
            <a:rect l="l" t="t" r="r" b="b"/>
            <a:pathLst>
              <a:path w="0" h="2546350">
                <a:moveTo>
                  <a:pt x="0" y="2546350"/>
                </a:moveTo>
                <a:lnTo>
                  <a:pt x="0" y="0"/>
                </a:lnTo>
              </a:path>
            </a:pathLst>
          </a:custGeom>
          <a:ln w="7365">
            <a:solidFill>
              <a:srgbClr val="FF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446019" y="6964807"/>
            <a:ext cx="2918459" cy="0"/>
          </a:xfrm>
          <a:custGeom>
            <a:avLst/>
            <a:gdLst/>
            <a:ahLst/>
            <a:cxnLst/>
            <a:rect l="l" t="t" r="r" b="b"/>
            <a:pathLst>
              <a:path w="2918459" h="0">
                <a:moveTo>
                  <a:pt x="0" y="0"/>
                </a:moveTo>
                <a:lnTo>
                  <a:pt x="2918459" y="0"/>
                </a:lnTo>
              </a:path>
            </a:pathLst>
          </a:custGeom>
          <a:ln w="7620">
            <a:solidFill>
              <a:srgbClr val="FF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5361432" y="4415028"/>
            <a:ext cx="0" cy="2546604"/>
          </a:xfrm>
          <a:custGeom>
            <a:avLst/>
            <a:gdLst/>
            <a:ahLst/>
            <a:cxnLst/>
            <a:rect l="l" t="t" r="r" b="b"/>
            <a:pathLst>
              <a:path w="0" h="2546604">
                <a:moveTo>
                  <a:pt x="0" y="2546604"/>
                </a:moveTo>
                <a:lnTo>
                  <a:pt x="0" y="0"/>
                </a:lnTo>
              </a:path>
            </a:pathLst>
          </a:custGeom>
          <a:ln w="7365">
            <a:solidFill>
              <a:srgbClr val="FF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458211" y="4426077"/>
            <a:ext cx="2894075" cy="0"/>
          </a:xfrm>
          <a:custGeom>
            <a:avLst/>
            <a:gdLst/>
            <a:ahLst/>
            <a:cxnLst/>
            <a:rect l="l" t="t" r="r" b="b"/>
            <a:pathLst>
              <a:path w="2894075" h="0">
                <a:moveTo>
                  <a:pt x="0" y="0"/>
                </a:moveTo>
                <a:lnTo>
                  <a:pt x="2894075" y="0"/>
                </a:lnTo>
              </a:path>
            </a:pathLst>
          </a:custGeom>
          <a:ln w="7620">
            <a:solidFill>
              <a:srgbClr val="FF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461259" y="4429252"/>
            <a:ext cx="0" cy="2518410"/>
          </a:xfrm>
          <a:custGeom>
            <a:avLst/>
            <a:gdLst/>
            <a:ahLst/>
            <a:cxnLst/>
            <a:rect l="l" t="t" r="r" b="b"/>
            <a:pathLst>
              <a:path w="0" h="2518409">
                <a:moveTo>
                  <a:pt x="0" y="2518409"/>
                </a:moveTo>
                <a:lnTo>
                  <a:pt x="0" y="0"/>
                </a:lnTo>
              </a:path>
            </a:pathLst>
          </a:custGeom>
          <a:ln w="7365">
            <a:solidFill>
              <a:srgbClr val="FF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458211" y="6951471"/>
            <a:ext cx="2894075" cy="0"/>
          </a:xfrm>
          <a:custGeom>
            <a:avLst/>
            <a:gdLst/>
            <a:ahLst/>
            <a:cxnLst/>
            <a:rect l="l" t="t" r="r" b="b"/>
            <a:pathLst>
              <a:path w="2894075" h="0">
                <a:moveTo>
                  <a:pt x="0" y="0"/>
                </a:moveTo>
                <a:lnTo>
                  <a:pt x="2894075" y="0"/>
                </a:lnTo>
              </a:path>
            </a:pathLst>
          </a:custGeom>
          <a:ln w="8890">
            <a:solidFill>
              <a:srgbClr val="FF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348477" y="4428744"/>
            <a:ext cx="0" cy="2519171"/>
          </a:xfrm>
          <a:custGeom>
            <a:avLst/>
            <a:gdLst/>
            <a:ahLst/>
            <a:cxnLst/>
            <a:rect l="l" t="t" r="r" b="b"/>
            <a:pathLst>
              <a:path w="0" h="2519171">
                <a:moveTo>
                  <a:pt x="0" y="2519171"/>
                </a:moveTo>
                <a:lnTo>
                  <a:pt x="0" y="0"/>
                </a:lnTo>
              </a:path>
            </a:pathLst>
          </a:custGeom>
          <a:ln w="8889">
            <a:solidFill>
              <a:srgbClr val="FF33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240536" y="3779520"/>
            <a:ext cx="2057399" cy="379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202436" y="3779519"/>
            <a:ext cx="2133599" cy="417576"/>
          </a:xfrm>
          <a:custGeom>
            <a:avLst/>
            <a:gdLst/>
            <a:ahLst/>
            <a:cxnLst/>
            <a:rect l="l" t="t" r="r" b="b"/>
            <a:pathLst>
              <a:path w="2133599" h="417576">
                <a:moveTo>
                  <a:pt x="2133599" y="417576"/>
                </a:moveTo>
                <a:lnTo>
                  <a:pt x="0" y="417576"/>
                </a:lnTo>
                <a:lnTo>
                  <a:pt x="0" y="0"/>
                </a:lnTo>
                <a:lnTo>
                  <a:pt x="38099" y="0"/>
                </a:lnTo>
                <a:lnTo>
                  <a:pt x="38099" y="379476"/>
                </a:lnTo>
                <a:lnTo>
                  <a:pt x="19811" y="379476"/>
                </a:lnTo>
                <a:lnTo>
                  <a:pt x="38099" y="397764"/>
                </a:lnTo>
                <a:lnTo>
                  <a:pt x="2133599" y="397764"/>
                </a:lnTo>
                <a:lnTo>
                  <a:pt x="2133599" y="417576"/>
                </a:lnTo>
                <a:close/>
              </a:path>
              <a:path w="2133599" h="417576">
                <a:moveTo>
                  <a:pt x="2095499" y="397764"/>
                </a:moveTo>
                <a:lnTo>
                  <a:pt x="2095499" y="0"/>
                </a:lnTo>
                <a:lnTo>
                  <a:pt x="2133599" y="0"/>
                </a:lnTo>
                <a:lnTo>
                  <a:pt x="2133599" y="379476"/>
                </a:lnTo>
                <a:lnTo>
                  <a:pt x="2115312" y="379476"/>
                </a:lnTo>
                <a:lnTo>
                  <a:pt x="2095499" y="397764"/>
                </a:lnTo>
                <a:close/>
              </a:path>
              <a:path w="2133599" h="417576">
                <a:moveTo>
                  <a:pt x="38099" y="397764"/>
                </a:moveTo>
                <a:lnTo>
                  <a:pt x="19811" y="379476"/>
                </a:lnTo>
                <a:lnTo>
                  <a:pt x="38099" y="379476"/>
                </a:lnTo>
                <a:lnTo>
                  <a:pt x="38099" y="397764"/>
                </a:lnTo>
                <a:close/>
              </a:path>
              <a:path w="2133599" h="417576">
                <a:moveTo>
                  <a:pt x="2095499" y="397764"/>
                </a:moveTo>
                <a:lnTo>
                  <a:pt x="38099" y="397764"/>
                </a:lnTo>
                <a:lnTo>
                  <a:pt x="38099" y="379476"/>
                </a:lnTo>
                <a:lnTo>
                  <a:pt x="2095499" y="379476"/>
                </a:lnTo>
                <a:lnTo>
                  <a:pt x="2095499" y="397764"/>
                </a:lnTo>
                <a:close/>
              </a:path>
              <a:path w="2133599" h="417576">
                <a:moveTo>
                  <a:pt x="2133599" y="397764"/>
                </a:moveTo>
                <a:lnTo>
                  <a:pt x="2095499" y="397764"/>
                </a:lnTo>
                <a:lnTo>
                  <a:pt x="2115312" y="379476"/>
                </a:lnTo>
                <a:lnTo>
                  <a:pt x="2133599" y="379476"/>
                </a:lnTo>
                <a:lnTo>
                  <a:pt x="2133599" y="397764"/>
                </a:lnTo>
                <a:close/>
              </a:path>
            </a:pathLst>
          </a:custGeom>
          <a:solidFill>
            <a:srgbClr val="FF3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6309360" y="3776472"/>
            <a:ext cx="2427732" cy="29626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611867" y="350520"/>
          <a:ext cx="304800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62"/>
                <a:gridCol w="227837"/>
              </a:tblGrid>
              <a:tr h="3428999">
                <a:tc>
                  <a:txBody>
                    <a:bodyPr/>
                    <a:lstStyle/>
                    <a:p>
                      <a:pPr/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1937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1937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/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1081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1081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3687" y="3203448"/>
            <a:ext cx="2744723" cy="576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275588" y="3165348"/>
            <a:ext cx="2820923" cy="614171"/>
          </a:xfrm>
          <a:custGeom>
            <a:avLst/>
            <a:gdLst/>
            <a:ahLst/>
            <a:cxnLst/>
            <a:rect l="l" t="t" r="r" b="b"/>
            <a:pathLst>
              <a:path w="2820923" h="614171">
                <a:moveTo>
                  <a:pt x="38099" y="614171"/>
                </a:moveTo>
                <a:lnTo>
                  <a:pt x="0" y="614171"/>
                </a:lnTo>
                <a:lnTo>
                  <a:pt x="0" y="0"/>
                </a:lnTo>
                <a:lnTo>
                  <a:pt x="2820923" y="0"/>
                </a:lnTo>
                <a:lnTo>
                  <a:pt x="2820923" y="19812"/>
                </a:lnTo>
                <a:lnTo>
                  <a:pt x="38099" y="19812"/>
                </a:lnTo>
                <a:lnTo>
                  <a:pt x="18287" y="38100"/>
                </a:lnTo>
                <a:lnTo>
                  <a:pt x="38099" y="38100"/>
                </a:lnTo>
                <a:lnTo>
                  <a:pt x="38099" y="614171"/>
                </a:lnTo>
                <a:close/>
              </a:path>
              <a:path w="2820923" h="614171">
                <a:moveTo>
                  <a:pt x="38099" y="38100"/>
                </a:moveTo>
                <a:lnTo>
                  <a:pt x="18287" y="38100"/>
                </a:lnTo>
                <a:lnTo>
                  <a:pt x="38099" y="19812"/>
                </a:lnTo>
                <a:lnTo>
                  <a:pt x="38099" y="38100"/>
                </a:lnTo>
                <a:close/>
              </a:path>
              <a:path w="2820923" h="614171">
                <a:moveTo>
                  <a:pt x="2782823" y="38100"/>
                </a:moveTo>
                <a:lnTo>
                  <a:pt x="38099" y="38100"/>
                </a:lnTo>
                <a:lnTo>
                  <a:pt x="38099" y="19812"/>
                </a:lnTo>
                <a:lnTo>
                  <a:pt x="2782823" y="19812"/>
                </a:lnTo>
                <a:lnTo>
                  <a:pt x="2782823" y="38100"/>
                </a:lnTo>
                <a:close/>
              </a:path>
              <a:path w="2820923" h="614171">
                <a:moveTo>
                  <a:pt x="2820923" y="614171"/>
                </a:moveTo>
                <a:lnTo>
                  <a:pt x="2782823" y="614171"/>
                </a:lnTo>
                <a:lnTo>
                  <a:pt x="2782823" y="19812"/>
                </a:lnTo>
                <a:lnTo>
                  <a:pt x="2802635" y="38100"/>
                </a:lnTo>
                <a:lnTo>
                  <a:pt x="2820923" y="38100"/>
                </a:lnTo>
                <a:lnTo>
                  <a:pt x="2820923" y="614171"/>
                </a:lnTo>
                <a:close/>
              </a:path>
              <a:path w="2820923" h="614171">
                <a:moveTo>
                  <a:pt x="2820923" y="38100"/>
                </a:moveTo>
                <a:lnTo>
                  <a:pt x="2802635" y="38100"/>
                </a:lnTo>
                <a:lnTo>
                  <a:pt x="2782823" y="19812"/>
                </a:lnTo>
                <a:lnTo>
                  <a:pt x="2820923" y="19812"/>
                </a:lnTo>
                <a:lnTo>
                  <a:pt x="2820923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920739" y="684275"/>
            <a:ext cx="3323843" cy="2531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911596" y="673608"/>
            <a:ext cx="3342132" cy="2551175"/>
          </a:xfrm>
          <a:custGeom>
            <a:avLst/>
            <a:gdLst/>
            <a:ahLst/>
            <a:cxnLst/>
            <a:rect l="l" t="t" r="r" b="b"/>
            <a:pathLst>
              <a:path w="3342132" h="2551175">
                <a:moveTo>
                  <a:pt x="3342132" y="2551175"/>
                </a:moveTo>
                <a:lnTo>
                  <a:pt x="0" y="2551175"/>
                </a:lnTo>
                <a:lnTo>
                  <a:pt x="0" y="0"/>
                </a:lnTo>
                <a:lnTo>
                  <a:pt x="3342132" y="0"/>
                </a:lnTo>
                <a:lnTo>
                  <a:pt x="3342132" y="6096"/>
                </a:lnTo>
                <a:lnTo>
                  <a:pt x="9144" y="6096"/>
                </a:lnTo>
                <a:lnTo>
                  <a:pt x="4572" y="10668"/>
                </a:lnTo>
                <a:lnTo>
                  <a:pt x="9144" y="10668"/>
                </a:lnTo>
                <a:lnTo>
                  <a:pt x="9144" y="2542032"/>
                </a:lnTo>
                <a:lnTo>
                  <a:pt x="4572" y="2542032"/>
                </a:lnTo>
                <a:lnTo>
                  <a:pt x="9144" y="2546603"/>
                </a:lnTo>
                <a:lnTo>
                  <a:pt x="3342132" y="2546603"/>
                </a:lnTo>
                <a:lnTo>
                  <a:pt x="3342132" y="2551175"/>
                </a:lnTo>
                <a:close/>
              </a:path>
              <a:path w="3342132" h="2551175">
                <a:moveTo>
                  <a:pt x="9144" y="10668"/>
                </a:moveTo>
                <a:lnTo>
                  <a:pt x="4572" y="10668"/>
                </a:lnTo>
                <a:lnTo>
                  <a:pt x="9144" y="6096"/>
                </a:lnTo>
                <a:lnTo>
                  <a:pt x="9144" y="10668"/>
                </a:lnTo>
                <a:close/>
              </a:path>
              <a:path w="3342132" h="2551175">
                <a:moveTo>
                  <a:pt x="3332988" y="10668"/>
                </a:moveTo>
                <a:lnTo>
                  <a:pt x="9144" y="10668"/>
                </a:lnTo>
                <a:lnTo>
                  <a:pt x="9144" y="6096"/>
                </a:lnTo>
                <a:lnTo>
                  <a:pt x="3332988" y="6096"/>
                </a:lnTo>
                <a:lnTo>
                  <a:pt x="3332988" y="10668"/>
                </a:lnTo>
                <a:close/>
              </a:path>
              <a:path w="3342132" h="2551175">
                <a:moveTo>
                  <a:pt x="3332988" y="2546603"/>
                </a:moveTo>
                <a:lnTo>
                  <a:pt x="3332988" y="6096"/>
                </a:lnTo>
                <a:lnTo>
                  <a:pt x="3337559" y="10668"/>
                </a:lnTo>
                <a:lnTo>
                  <a:pt x="3342132" y="10668"/>
                </a:lnTo>
                <a:lnTo>
                  <a:pt x="3342132" y="2542032"/>
                </a:lnTo>
                <a:lnTo>
                  <a:pt x="3337559" y="2542032"/>
                </a:lnTo>
                <a:lnTo>
                  <a:pt x="3332988" y="2546603"/>
                </a:lnTo>
                <a:close/>
              </a:path>
              <a:path w="3342132" h="2551175">
                <a:moveTo>
                  <a:pt x="3342132" y="10668"/>
                </a:moveTo>
                <a:lnTo>
                  <a:pt x="3337559" y="10668"/>
                </a:lnTo>
                <a:lnTo>
                  <a:pt x="3332988" y="6096"/>
                </a:lnTo>
                <a:lnTo>
                  <a:pt x="3342132" y="6096"/>
                </a:lnTo>
                <a:lnTo>
                  <a:pt x="3342132" y="10668"/>
                </a:lnTo>
                <a:close/>
              </a:path>
              <a:path w="3342132" h="2551175">
                <a:moveTo>
                  <a:pt x="9144" y="2546603"/>
                </a:moveTo>
                <a:lnTo>
                  <a:pt x="4572" y="2542032"/>
                </a:lnTo>
                <a:lnTo>
                  <a:pt x="9144" y="2542032"/>
                </a:lnTo>
                <a:lnTo>
                  <a:pt x="9144" y="2546603"/>
                </a:lnTo>
                <a:close/>
              </a:path>
              <a:path w="3342132" h="2551175">
                <a:moveTo>
                  <a:pt x="3332988" y="2546603"/>
                </a:moveTo>
                <a:lnTo>
                  <a:pt x="9144" y="2546603"/>
                </a:lnTo>
                <a:lnTo>
                  <a:pt x="9144" y="2542032"/>
                </a:lnTo>
                <a:lnTo>
                  <a:pt x="3332988" y="2542032"/>
                </a:lnTo>
                <a:lnTo>
                  <a:pt x="3332988" y="2546603"/>
                </a:lnTo>
                <a:close/>
              </a:path>
              <a:path w="3342132" h="2551175">
                <a:moveTo>
                  <a:pt x="3342132" y="2546603"/>
                </a:moveTo>
                <a:lnTo>
                  <a:pt x="3332988" y="2546603"/>
                </a:lnTo>
                <a:lnTo>
                  <a:pt x="3337559" y="2542032"/>
                </a:lnTo>
                <a:lnTo>
                  <a:pt x="3342132" y="2542032"/>
                </a:lnTo>
                <a:lnTo>
                  <a:pt x="3342132" y="2546603"/>
                </a:lnTo>
                <a:close/>
              </a:path>
            </a:pathLst>
          </a:custGeom>
          <a:solidFill>
            <a:srgbClr val="FF33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946903" y="3741420"/>
            <a:ext cx="3837431" cy="38099"/>
          </a:xfrm>
          <a:custGeom>
            <a:avLst/>
            <a:gdLst/>
            <a:ahLst/>
            <a:cxnLst/>
            <a:rect l="l" t="t" r="r" b="b"/>
            <a:pathLst>
              <a:path w="3837431" h="38099">
                <a:moveTo>
                  <a:pt x="19812" y="38099"/>
                </a:moveTo>
                <a:lnTo>
                  <a:pt x="0" y="38099"/>
                </a:lnTo>
                <a:lnTo>
                  <a:pt x="0" y="0"/>
                </a:lnTo>
                <a:lnTo>
                  <a:pt x="3837431" y="0"/>
                </a:lnTo>
                <a:lnTo>
                  <a:pt x="3837431" y="19812"/>
                </a:lnTo>
                <a:lnTo>
                  <a:pt x="38099" y="19812"/>
                </a:lnTo>
                <a:lnTo>
                  <a:pt x="19812" y="38099"/>
                </a:lnTo>
                <a:close/>
              </a:path>
              <a:path w="3837431" h="38099">
                <a:moveTo>
                  <a:pt x="38099" y="38099"/>
                </a:moveTo>
                <a:lnTo>
                  <a:pt x="19812" y="38099"/>
                </a:lnTo>
                <a:lnTo>
                  <a:pt x="38099" y="19812"/>
                </a:lnTo>
                <a:lnTo>
                  <a:pt x="38099" y="38099"/>
                </a:lnTo>
                <a:close/>
              </a:path>
              <a:path w="3837431" h="38099">
                <a:moveTo>
                  <a:pt x="3799331" y="38099"/>
                </a:moveTo>
                <a:lnTo>
                  <a:pt x="38099" y="38099"/>
                </a:lnTo>
                <a:lnTo>
                  <a:pt x="38099" y="19812"/>
                </a:lnTo>
                <a:lnTo>
                  <a:pt x="3799331" y="19812"/>
                </a:lnTo>
                <a:lnTo>
                  <a:pt x="3799331" y="38099"/>
                </a:lnTo>
                <a:close/>
              </a:path>
              <a:path w="3837431" h="38099">
                <a:moveTo>
                  <a:pt x="3817619" y="38099"/>
                </a:moveTo>
                <a:lnTo>
                  <a:pt x="3799331" y="38099"/>
                </a:lnTo>
                <a:lnTo>
                  <a:pt x="3799331" y="19812"/>
                </a:lnTo>
                <a:lnTo>
                  <a:pt x="3817619" y="38099"/>
                </a:lnTo>
                <a:close/>
              </a:path>
              <a:path w="3837431" h="38099">
                <a:moveTo>
                  <a:pt x="3837431" y="38099"/>
                </a:moveTo>
                <a:lnTo>
                  <a:pt x="3817619" y="38099"/>
                </a:lnTo>
                <a:lnTo>
                  <a:pt x="3799331" y="19812"/>
                </a:lnTo>
                <a:lnTo>
                  <a:pt x="3837431" y="19812"/>
                </a:lnTo>
                <a:lnTo>
                  <a:pt x="3837431" y="38099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308592" y="905306"/>
            <a:ext cx="4135120" cy="18161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-635">
              <a:lnSpc>
                <a:spcPts val="2880"/>
              </a:lnSpc>
            </a:pPr>
            <a:r>
              <a:rPr dirty="0" smtClean="0" sz="240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90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190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1900" spc="13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900" spc="25">
                <a:solidFill>
                  <a:srgbClr val="565E6D"/>
                </a:solidFill>
                <a:latin typeface="Times New Roman"/>
                <a:cs typeface="Times New Roman"/>
              </a:rPr>
              <a:t>V</a:t>
            </a:r>
            <a:r>
              <a:rPr dirty="0" smtClean="0" sz="1900" spc="15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900" spc="10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1900" spc="10">
                <a:solidFill>
                  <a:srgbClr val="565E6D"/>
                </a:solidFill>
                <a:latin typeface="Times New Roman"/>
                <a:cs typeface="Times New Roman"/>
              </a:rPr>
              <a:t>À</a:t>
            </a:r>
            <a:r>
              <a:rPr dirty="0" smtClean="0" sz="1900" spc="17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900" spc="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900" spc="125">
                <a:solidFill>
                  <a:srgbClr val="565E6D"/>
                </a:solidFill>
                <a:latin typeface="Times New Roman"/>
                <a:cs typeface="Times New Roman"/>
              </a:rPr>
              <a:t>B</a:t>
            </a:r>
            <a:r>
              <a:rPr dirty="0" smtClean="0" sz="1900" spc="9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900" spc="12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900" spc="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90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1900" spc="11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900" spc="10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900" spc="15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900" spc="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90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900" spc="14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900" spc="14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12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1900" spc="9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900" spc="17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900" spc="6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14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900" spc="18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90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190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900" spc="16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900" spc="15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90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1900" spc="9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900" spc="12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90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-10">
                <a:solidFill>
                  <a:srgbClr val="565E6D"/>
                </a:solidFill>
                <a:latin typeface="Times New Roman"/>
                <a:cs typeface="Times New Roman"/>
              </a:rPr>
              <a:t>:</a:t>
            </a:r>
            <a:r>
              <a:rPr dirty="0" smtClean="0" sz="2400" spc="5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900" spc="1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900" spc="17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12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1900" spc="165">
                <a:solidFill>
                  <a:srgbClr val="565E6D"/>
                </a:solidFill>
                <a:latin typeface="Times New Roman"/>
                <a:cs typeface="Times New Roman"/>
              </a:rPr>
              <a:t>U</a:t>
            </a:r>
            <a:r>
              <a:rPr dirty="0" smtClean="0" sz="1900" spc="10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900" spc="1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900" spc="19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110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1900" spc="21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90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90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900" spc="1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900" spc="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10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90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90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900" spc="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900" spc="15">
                <a:solidFill>
                  <a:srgbClr val="565E6D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13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900" spc="11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900" spc="16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900" spc="22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900" spc="17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140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-5">
                <a:solidFill>
                  <a:srgbClr val="565E6D"/>
                </a:solidFill>
                <a:latin typeface="Times New Roman"/>
                <a:cs typeface="Times New Roman"/>
              </a:rPr>
              <a:t>/</a:t>
            </a:r>
            <a:r>
              <a:rPr dirty="0" smtClean="0" sz="1900" spc="220">
                <a:solidFill>
                  <a:srgbClr val="565E6D"/>
                </a:solidFill>
                <a:latin typeface="Times New Roman"/>
                <a:cs typeface="Times New Roman"/>
              </a:rPr>
              <a:t>F</a:t>
            </a:r>
            <a:r>
              <a:rPr dirty="0" smtClean="0" sz="1900" spc="16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16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90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90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90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900" spc="1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900" spc="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10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90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900" spc="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90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900" spc="15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900" spc="0">
                <a:solidFill>
                  <a:srgbClr val="565E6D"/>
                </a:solidFill>
                <a:latin typeface="Times New Roman"/>
                <a:cs typeface="Times New Roman"/>
              </a:rPr>
              <a:t>ZZ</a:t>
            </a:r>
            <a:r>
              <a:rPr dirty="0" smtClean="0" sz="1900" spc="2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900" spc="0">
                <a:solidFill>
                  <a:srgbClr val="565E6D"/>
                </a:solidFill>
                <a:latin typeface="Times New Roman"/>
                <a:cs typeface="Times New Roman"/>
              </a:rPr>
              <a:t>Z</a:t>
            </a:r>
            <a:r>
              <a:rPr dirty="0" smtClean="0" sz="1900" spc="15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900" spc="9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900" spc="18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900" spc="22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900" spc="15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110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1900" spc="21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90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90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900" spc="1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900" spc="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1900" spc="10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1900" spc="11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900" spc="10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900" spc="12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1900" spc="21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1900" spc="16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1900" spc="204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1900" spc="11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1900" spc="16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1900" spc="14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1900" spc="2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1900" spc="105">
                <a:solidFill>
                  <a:srgbClr val="565E6D"/>
                </a:solidFill>
                <a:latin typeface="Times New Roman"/>
                <a:cs typeface="Times New Roman"/>
              </a:rPr>
              <a:t>B</a:t>
            </a:r>
            <a:r>
              <a:rPr dirty="0" smtClean="0" sz="1900" spc="15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90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1900" spc="15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1900" spc="10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1900" spc="10">
                <a:solidFill>
                  <a:srgbClr val="565E6D"/>
                </a:solidFill>
                <a:latin typeface="Times New Roman"/>
                <a:cs typeface="Times New Roman"/>
              </a:rPr>
              <a:t>À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29116" y="6065519"/>
            <a:ext cx="548639" cy="548639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548639"/>
                </a:moveTo>
                <a:lnTo>
                  <a:pt x="229976" y="545073"/>
                </a:lnTo>
                <a:lnTo>
                  <a:pt x="187854" y="534741"/>
                </a:lnTo>
                <a:lnTo>
                  <a:pt x="148530" y="518190"/>
                </a:lnTo>
                <a:lnTo>
                  <a:pt x="112580" y="495970"/>
                </a:lnTo>
                <a:lnTo>
                  <a:pt x="80581" y="468629"/>
                </a:lnTo>
                <a:lnTo>
                  <a:pt x="53108" y="436717"/>
                </a:lnTo>
                <a:lnTo>
                  <a:pt x="30737" y="400781"/>
                </a:lnTo>
                <a:lnTo>
                  <a:pt x="14045" y="361370"/>
                </a:lnTo>
                <a:lnTo>
                  <a:pt x="3607" y="319034"/>
                </a:lnTo>
                <a:lnTo>
                  <a:pt x="0" y="274319"/>
                </a:lnTo>
                <a:lnTo>
                  <a:pt x="913" y="251906"/>
                </a:lnTo>
                <a:lnTo>
                  <a:pt x="8008" y="208601"/>
                </a:lnTo>
                <a:lnTo>
                  <a:pt x="21645" y="167806"/>
                </a:lnTo>
                <a:lnTo>
                  <a:pt x="41249" y="130097"/>
                </a:lnTo>
                <a:lnTo>
                  <a:pt x="66243" y="96051"/>
                </a:lnTo>
                <a:lnTo>
                  <a:pt x="96051" y="66243"/>
                </a:lnTo>
                <a:lnTo>
                  <a:pt x="130097" y="41249"/>
                </a:lnTo>
                <a:lnTo>
                  <a:pt x="167806" y="21645"/>
                </a:lnTo>
                <a:lnTo>
                  <a:pt x="208601" y="8008"/>
                </a:lnTo>
                <a:lnTo>
                  <a:pt x="251906" y="913"/>
                </a:lnTo>
                <a:lnTo>
                  <a:pt x="274319" y="0"/>
                </a:lnTo>
                <a:lnTo>
                  <a:pt x="296939" y="913"/>
                </a:lnTo>
                <a:lnTo>
                  <a:pt x="340533" y="8008"/>
                </a:lnTo>
                <a:lnTo>
                  <a:pt x="381476" y="21645"/>
                </a:lnTo>
                <a:lnTo>
                  <a:pt x="419218" y="41249"/>
                </a:lnTo>
                <a:lnTo>
                  <a:pt x="453210" y="66243"/>
                </a:lnTo>
                <a:lnTo>
                  <a:pt x="482906" y="96051"/>
                </a:lnTo>
                <a:lnTo>
                  <a:pt x="507754" y="130097"/>
                </a:lnTo>
                <a:lnTo>
                  <a:pt x="527208" y="167806"/>
                </a:lnTo>
                <a:lnTo>
                  <a:pt x="540718" y="208601"/>
                </a:lnTo>
                <a:lnTo>
                  <a:pt x="547737" y="251906"/>
                </a:lnTo>
                <a:lnTo>
                  <a:pt x="548639" y="274319"/>
                </a:lnTo>
                <a:lnTo>
                  <a:pt x="547737" y="296939"/>
                </a:lnTo>
                <a:lnTo>
                  <a:pt x="540718" y="340533"/>
                </a:lnTo>
                <a:lnTo>
                  <a:pt x="527208" y="381476"/>
                </a:lnTo>
                <a:lnTo>
                  <a:pt x="507754" y="419218"/>
                </a:lnTo>
                <a:lnTo>
                  <a:pt x="482906" y="453210"/>
                </a:lnTo>
                <a:lnTo>
                  <a:pt x="453210" y="482906"/>
                </a:lnTo>
                <a:lnTo>
                  <a:pt x="419218" y="507754"/>
                </a:lnTo>
                <a:lnTo>
                  <a:pt x="381476" y="527208"/>
                </a:lnTo>
                <a:lnTo>
                  <a:pt x="340533" y="540718"/>
                </a:lnTo>
                <a:lnTo>
                  <a:pt x="296939" y="547737"/>
                </a:lnTo>
                <a:lnTo>
                  <a:pt x="274319" y="548639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313687" y="3779520"/>
            <a:ext cx="2744723" cy="2766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275588" y="3779519"/>
            <a:ext cx="2820923" cy="2804160"/>
          </a:xfrm>
          <a:custGeom>
            <a:avLst/>
            <a:gdLst/>
            <a:ahLst/>
            <a:cxnLst/>
            <a:rect l="l" t="t" r="r" b="b"/>
            <a:pathLst>
              <a:path w="2820923" h="2804160">
                <a:moveTo>
                  <a:pt x="2820923" y="2804160"/>
                </a:moveTo>
                <a:lnTo>
                  <a:pt x="0" y="2804160"/>
                </a:lnTo>
                <a:lnTo>
                  <a:pt x="0" y="0"/>
                </a:lnTo>
                <a:lnTo>
                  <a:pt x="38099" y="0"/>
                </a:lnTo>
                <a:lnTo>
                  <a:pt x="38099" y="2766060"/>
                </a:lnTo>
                <a:lnTo>
                  <a:pt x="18287" y="2766060"/>
                </a:lnTo>
                <a:lnTo>
                  <a:pt x="38099" y="2784348"/>
                </a:lnTo>
                <a:lnTo>
                  <a:pt x="2820923" y="2784348"/>
                </a:lnTo>
                <a:lnTo>
                  <a:pt x="2820923" y="2804160"/>
                </a:lnTo>
                <a:close/>
              </a:path>
              <a:path w="2820923" h="2804160">
                <a:moveTo>
                  <a:pt x="2782823" y="2784348"/>
                </a:moveTo>
                <a:lnTo>
                  <a:pt x="2782823" y="0"/>
                </a:lnTo>
                <a:lnTo>
                  <a:pt x="2820923" y="0"/>
                </a:lnTo>
                <a:lnTo>
                  <a:pt x="2820923" y="2766060"/>
                </a:lnTo>
                <a:lnTo>
                  <a:pt x="2802635" y="2766060"/>
                </a:lnTo>
                <a:lnTo>
                  <a:pt x="2782823" y="2784348"/>
                </a:lnTo>
                <a:close/>
              </a:path>
              <a:path w="2820923" h="2804160">
                <a:moveTo>
                  <a:pt x="38099" y="2784348"/>
                </a:moveTo>
                <a:lnTo>
                  <a:pt x="18287" y="2766060"/>
                </a:lnTo>
                <a:lnTo>
                  <a:pt x="38099" y="2766060"/>
                </a:lnTo>
                <a:lnTo>
                  <a:pt x="38099" y="2784348"/>
                </a:lnTo>
                <a:close/>
              </a:path>
              <a:path w="2820923" h="2804160">
                <a:moveTo>
                  <a:pt x="2782823" y="2784348"/>
                </a:moveTo>
                <a:lnTo>
                  <a:pt x="38099" y="2784348"/>
                </a:lnTo>
                <a:lnTo>
                  <a:pt x="38099" y="2766060"/>
                </a:lnTo>
                <a:lnTo>
                  <a:pt x="2782823" y="2766060"/>
                </a:lnTo>
                <a:lnTo>
                  <a:pt x="2782823" y="2784348"/>
                </a:lnTo>
                <a:close/>
              </a:path>
              <a:path w="2820923" h="2804160">
                <a:moveTo>
                  <a:pt x="2820923" y="2784348"/>
                </a:moveTo>
                <a:lnTo>
                  <a:pt x="2782823" y="2784348"/>
                </a:lnTo>
                <a:lnTo>
                  <a:pt x="2802635" y="2766060"/>
                </a:lnTo>
                <a:lnTo>
                  <a:pt x="2820923" y="2766060"/>
                </a:lnTo>
                <a:lnTo>
                  <a:pt x="2820923" y="27843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985003" y="3779520"/>
            <a:ext cx="3761232" cy="3055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946903" y="3779519"/>
            <a:ext cx="3837431" cy="3093720"/>
          </a:xfrm>
          <a:custGeom>
            <a:avLst/>
            <a:gdLst/>
            <a:ahLst/>
            <a:cxnLst/>
            <a:rect l="l" t="t" r="r" b="b"/>
            <a:pathLst>
              <a:path w="3837431" h="3093720">
                <a:moveTo>
                  <a:pt x="3837431" y="3093720"/>
                </a:moveTo>
                <a:lnTo>
                  <a:pt x="0" y="3093720"/>
                </a:lnTo>
                <a:lnTo>
                  <a:pt x="0" y="0"/>
                </a:lnTo>
                <a:lnTo>
                  <a:pt x="38099" y="0"/>
                </a:lnTo>
                <a:lnTo>
                  <a:pt x="38099" y="3055620"/>
                </a:lnTo>
                <a:lnTo>
                  <a:pt x="19811" y="3055620"/>
                </a:lnTo>
                <a:lnTo>
                  <a:pt x="38099" y="3073908"/>
                </a:lnTo>
                <a:lnTo>
                  <a:pt x="3837431" y="3073908"/>
                </a:lnTo>
                <a:lnTo>
                  <a:pt x="3837431" y="3093720"/>
                </a:lnTo>
                <a:close/>
              </a:path>
              <a:path w="3837431" h="3093720">
                <a:moveTo>
                  <a:pt x="38099" y="0"/>
                </a:moveTo>
                <a:lnTo>
                  <a:pt x="19812" y="0"/>
                </a:lnTo>
                <a:lnTo>
                  <a:pt x="38099" y="0"/>
                </a:lnTo>
                <a:close/>
              </a:path>
              <a:path w="3837431" h="3093720">
                <a:moveTo>
                  <a:pt x="3799331" y="0"/>
                </a:moveTo>
                <a:lnTo>
                  <a:pt x="38099" y="0"/>
                </a:lnTo>
                <a:lnTo>
                  <a:pt x="3799331" y="0"/>
                </a:lnTo>
                <a:close/>
              </a:path>
              <a:path w="3837431" h="3093720">
                <a:moveTo>
                  <a:pt x="3837431" y="0"/>
                </a:moveTo>
                <a:lnTo>
                  <a:pt x="3799331" y="0"/>
                </a:lnTo>
                <a:lnTo>
                  <a:pt x="3837431" y="0"/>
                </a:lnTo>
                <a:close/>
              </a:path>
              <a:path w="3837431" h="3093720">
                <a:moveTo>
                  <a:pt x="3799331" y="3073908"/>
                </a:moveTo>
                <a:lnTo>
                  <a:pt x="3799331" y="0"/>
                </a:lnTo>
                <a:lnTo>
                  <a:pt x="3837431" y="0"/>
                </a:lnTo>
                <a:lnTo>
                  <a:pt x="3837431" y="3055620"/>
                </a:lnTo>
                <a:lnTo>
                  <a:pt x="3817619" y="3055620"/>
                </a:lnTo>
                <a:lnTo>
                  <a:pt x="3799331" y="3073908"/>
                </a:lnTo>
                <a:close/>
              </a:path>
              <a:path w="3837431" h="3093720">
                <a:moveTo>
                  <a:pt x="38099" y="3073908"/>
                </a:moveTo>
                <a:lnTo>
                  <a:pt x="19811" y="3055620"/>
                </a:lnTo>
                <a:lnTo>
                  <a:pt x="38099" y="3055620"/>
                </a:lnTo>
                <a:lnTo>
                  <a:pt x="38099" y="3073908"/>
                </a:lnTo>
                <a:close/>
              </a:path>
              <a:path w="3837431" h="3093720">
                <a:moveTo>
                  <a:pt x="3799331" y="3073908"/>
                </a:moveTo>
                <a:lnTo>
                  <a:pt x="38099" y="3073908"/>
                </a:lnTo>
                <a:lnTo>
                  <a:pt x="38099" y="3055620"/>
                </a:lnTo>
                <a:lnTo>
                  <a:pt x="3799331" y="3055620"/>
                </a:lnTo>
                <a:lnTo>
                  <a:pt x="3799331" y="3073908"/>
                </a:lnTo>
                <a:close/>
              </a:path>
              <a:path w="3837431" h="3093720">
                <a:moveTo>
                  <a:pt x="3837431" y="3073908"/>
                </a:moveTo>
                <a:lnTo>
                  <a:pt x="3799331" y="3073908"/>
                </a:lnTo>
                <a:lnTo>
                  <a:pt x="3817619" y="3055620"/>
                </a:lnTo>
                <a:lnTo>
                  <a:pt x="3837431" y="3055620"/>
                </a:lnTo>
                <a:lnTo>
                  <a:pt x="3837431" y="3073908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611867" y="350520"/>
          <a:ext cx="304800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62"/>
                <a:gridCol w="227837"/>
              </a:tblGrid>
              <a:tr h="3428999">
                <a:tc>
                  <a:txBody>
                    <a:bodyPr/>
                    <a:lstStyle/>
                    <a:p>
                      <a:pPr/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1937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1937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/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1081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1081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0536" y="1950720"/>
            <a:ext cx="3672840" cy="182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202436" y="1912620"/>
            <a:ext cx="3749040" cy="1866899"/>
          </a:xfrm>
          <a:custGeom>
            <a:avLst/>
            <a:gdLst/>
            <a:ahLst/>
            <a:cxnLst/>
            <a:rect l="l" t="t" r="r" b="b"/>
            <a:pathLst>
              <a:path w="3749040" h="1866899">
                <a:moveTo>
                  <a:pt x="38099" y="1866899"/>
                </a:moveTo>
                <a:lnTo>
                  <a:pt x="0" y="1866899"/>
                </a:lnTo>
                <a:lnTo>
                  <a:pt x="0" y="0"/>
                </a:lnTo>
                <a:lnTo>
                  <a:pt x="3749040" y="0"/>
                </a:lnTo>
                <a:lnTo>
                  <a:pt x="3749040" y="19812"/>
                </a:lnTo>
                <a:lnTo>
                  <a:pt x="38099" y="19812"/>
                </a:lnTo>
                <a:lnTo>
                  <a:pt x="18287" y="38100"/>
                </a:lnTo>
                <a:lnTo>
                  <a:pt x="38099" y="38100"/>
                </a:lnTo>
                <a:lnTo>
                  <a:pt x="38099" y="1866899"/>
                </a:lnTo>
                <a:close/>
              </a:path>
              <a:path w="3749040" h="1866899">
                <a:moveTo>
                  <a:pt x="38099" y="38100"/>
                </a:moveTo>
                <a:lnTo>
                  <a:pt x="18287" y="38100"/>
                </a:lnTo>
                <a:lnTo>
                  <a:pt x="38099" y="19812"/>
                </a:lnTo>
                <a:lnTo>
                  <a:pt x="38099" y="38100"/>
                </a:lnTo>
                <a:close/>
              </a:path>
              <a:path w="3749040" h="1866899">
                <a:moveTo>
                  <a:pt x="3710940" y="38100"/>
                </a:moveTo>
                <a:lnTo>
                  <a:pt x="38099" y="38100"/>
                </a:lnTo>
                <a:lnTo>
                  <a:pt x="38099" y="19812"/>
                </a:lnTo>
                <a:lnTo>
                  <a:pt x="3710940" y="19812"/>
                </a:lnTo>
                <a:lnTo>
                  <a:pt x="3710940" y="38100"/>
                </a:lnTo>
                <a:close/>
              </a:path>
              <a:path w="3749040" h="1866899">
                <a:moveTo>
                  <a:pt x="3749040" y="1866899"/>
                </a:moveTo>
                <a:lnTo>
                  <a:pt x="3710940" y="1866899"/>
                </a:lnTo>
                <a:lnTo>
                  <a:pt x="3710940" y="19812"/>
                </a:lnTo>
                <a:lnTo>
                  <a:pt x="3729227" y="38100"/>
                </a:lnTo>
                <a:lnTo>
                  <a:pt x="3749040" y="38100"/>
                </a:lnTo>
                <a:lnTo>
                  <a:pt x="3749040" y="1866899"/>
                </a:lnTo>
                <a:close/>
              </a:path>
              <a:path w="3749040" h="1866899">
                <a:moveTo>
                  <a:pt x="3749040" y="38100"/>
                </a:moveTo>
                <a:lnTo>
                  <a:pt x="3729227" y="38100"/>
                </a:lnTo>
                <a:lnTo>
                  <a:pt x="3710940" y="19812"/>
                </a:lnTo>
                <a:lnTo>
                  <a:pt x="3749040" y="19812"/>
                </a:lnTo>
                <a:lnTo>
                  <a:pt x="3749040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01411" y="2988564"/>
            <a:ext cx="4049267" cy="790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163312" y="2950464"/>
            <a:ext cx="4125467" cy="829055"/>
          </a:xfrm>
          <a:custGeom>
            <a:avLst/>
            <a:gdLst/>
            <a:ahLst/>
            <a:cxnLst/>
            <a:rect l="l" t="t" r="r" b="b"/>
            <a:pathLst>
              <a:path w="4125467" h="829055">
                <a:moveTo>
                  <a:pt x="38099" y="829055"/>
                </a:moveTo>
                <a:lnTo>
                  <a:pt x="0" y="829055"/>
                </a:lnTo>
                <a:lnTo>
                  <a:pt x="0" y="0"/>
                </a:lnTo>
                <a:lnTo>
                  <a:pt x="4125467" y="0"/>
                </a:lnTo>
                <a:lnTo>
                  <a:pt x="4125467" y="18288"/>
                </a:lnTo>
                <a:lnTo>
                  <a:pt x="38099" y="18288"/>
                </a:lnTo>
                <a:lnTo>
                  <a:pt x="18287" y="38100"/>
                </a:lnTo>
                <a:lnTo>
                  <a:pt x="38099" y="38100"/>
                </a:lnTo>
                <a:lnTo>
                  <a:pt x="38099" y="829055"/>
                </a:lnTo>
                <a:close/>
              </a:path>
              <a:path w="4125467" h="829055">
                <a:moveTo>
                  <a:pt x="38099" y="38100"/>
                </a:moveTo>
                <a:lnTo>
                  <a:pt x="18287" y="38100"/>
                </a:lnTo>
                <a:lnTo>
                  <a:pt x="38099" y="18288"/>
                </a:lnTo>
                <a:lnTo>
                  <a:pt x="38099" y="38100"/>
                </a:lnTo>
                <a:close/>
              </a:path>
              <a:path w="4125467" h="829055">
                <a:moveTo>
                  <a:pt x="4087367" y="38100"/>
                </a:moveTo>
                <a:lnTo>
                  <a:pt x="38099" y="38100"/>
                </a:lnTo>
                <a:lnTo>
                  <a:pt x="38099" y="18288"/>
                </a:lnTo>
                <a:lnTo>
                  <a:pt x="4087367" y="18288"/>
                </a:lnTo>
                <a:lnTo>
                  <a:pt x="4087367" y="38100"/>
                </a:lnTo>
                <a:close/>
              </a:path>
              <a:path w="4125467" h="829055">
                <a:moveTo>
                  <a:pt x="4125467" y="829055"/>
                </a:moveTo>
                <a:lnTo>
                  <a:pt x="4087367" y="829055"/>
                </a:lnTo>
                <a:lnTo>
                  <a:pt x="4087367" y="18288"/>
                </a:lnTo>
                <a:lnTo>
                  <a:pt x="4107179" y="38100"/>
                </a:lnTo>
                <a:lnTo>
                  <a:pt x="4125467" y="38100"/>
                </a:lnTo>
                <a:lnTo>
                  <a:pt x="4125467" y="829055"/>
                </a:lnTo>
                <a:close/>
              </a:path>
              <a:path w="4125467" h="829055">
                <a:moveTo>
                  <a:pt x="4125467" y="38100"/>
                </a:moveTo>
                <a:lnTo>
                  <a:pt x="4107179" y="38100"/>
                </a:lnTo>
                <a:lnTo>
                  <a:pt x="4087367" y="18288"/>
                </a:lnTo>
                <a:lnTo>
                  <a:pt x="4125467" y="18288"/>
                </a:lnTo>
                <a:lnTo>
                  <a:pt x="4125467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121300"/>
              </a:lnSpc>
            </a:pPr>
            <a:r>
              <a:rPr dirty="0" smtClean="0" sz="2700" spc="145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U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15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8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15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20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5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U</a:t>
            </a:r>
            <a:r>
              <a:rPr dirty="0" smtClean="0" sz="2150" spc="15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20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2150" spc="15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14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V</a:t>
            </a:r>
            <a:r>
              <a:rPr dirty="0" smtClean="0" sz="2150" spc="15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20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190">
                <a:solidFill>
                  <a:srgbClr val="565E6D"/>
                </a:solidFill>
                <a:latin typeface="Times New Roman"/>
                <a:cs typeface="Times New Roman"/>
              </a:rPr>
              <a:t>U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0">
                <a:solidFill>
                  <a:srgbClr val="565E6D"/>
                </a:solidFill>
                <a:latin typeface="Times New Roman"/>
                <a:cs typeface="Times New Roman"/>
              </a:rPr>
              <a:t>À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V</a:t>
            </a:r>
            <a:r>
              <a:rPr dirty="0" smtClean="0" sz="2150" spc="25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9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9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240">
                <a:solidFill>
                  <a:srgbClr val="565E6D"/>
                </a:solidFill>
                <a:latin typeface="Times New Roman"/>
                <a:cs typeface="Times New Roman"/>
              </a:rPr>
              <a:t>F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0">
                <a:solidFill>
                  <a:srgbClr val="565E6D"/>
                </a:solidFill>
                <a:latin typeface="Times New Roman"/>
                <a:cs typeface="Times New Roman"/>
              </a:rPr>
              <a:t>Z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22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29116" y="6065519"/>
            <a:ext cx="548639" cy="548639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548639"/>
                </a:moveTo>
                <a:lnTo>
                  <a:pt x="229976" y="545073"/>
                </a:lnTo>
                <a:lnTo>
                  <a:pt x="187854" y="534741"/>
                </a:lnTo>
                <a:lnTo>
                  <a:pt x="148530" y="518190"/>
                </a:lnTo>
                <a:lnTo>
                  <a:pt x="112580" y="495970"/>
                </a:lnTo>
                <a:lnTo>
                  <a:pt x="80581" y="468629"/>
                </a:lnTo>
                <a:lnTo>
                  <a:pt x="53108" y="436717"/>
                </a:lnTo>
                <a:lnTo>
                  <a:pt x="30737" y="400781"/>
                </a:lnTo>
                <a:lnTo>
                  <a:pt x="14045" y="361370"/>
                </a:lnTo>
                <a:lnTo>
                  <a:pt x="3607" y="319034"/>
                </a:lnTo>
                <a:lnTo>
                  <a:pt x="0" y="274319"/>
                </a:lnTo>
                <a:lnTo>
                  <a:pt x="913" y="251906"/>
                </a:lnTo>
                <a:lnTo>
                  <a:pt x="8008" y="208601"/>
                </a:lnTo>
                <a:lnTo>
                  <a:pt x="21645" y="167806"/>
                </a:lnTo>
                <a:lnTo>
                  <a:pt x="41249" y="130097"/>
                </a:lnTo>
                <a:lnTo>
                  <a:pt x="66243" y="96051"/>
                </a:lnTo>
                <a:lnTo>
                  <a:pt x="96051" y="66243"/>
                </a:lnTo>
                <a:lnTo>
                  <a:pt x="130097" y="41249"/>
                </a:lnTo>
                <a:lnTo>
                  <a:pt x="167806" y="21645"/>
                </a:lnTo>
                <a:lnTo>
                  <a:pt x="208601" y="8008"/>
                </a:lnTo>
                <a:lnTo>
                  <a:pt x="251906" y="913"/>
                </a:lnTo>
                <a:lnTo>
                  <a:pt x="274319" y="0"/>
                </a:lnTo>
                <a:lnTo>
                  <a:pt x="296939" y="913"/>
                </a:lnTo>
                <a:lnTo>
                  <a:pt x="340533" y="8008"/>
                </a:lnTo>
                <a:lnTo>
                  <a:pt x="381476" y="21645"/>
                </a:lnTo>
                <a:lnTo>
                  <a:pt x="419218" y="41249"/>
                </a:lnTo>
                <a:lnTo>
                  <a:pt x="453210" y="66243"/>
                </a:lnTo>
                <a:lnTo>
                  <a:pt x="482906" y="96051"/>
                </a:lnTo>
                <a:lnTo>
                  <a:pt x="507754" y="130097"/>
                </a:lnTo>
                <a:lnTo>
                  <a:pt x="527208" y="167806"/>
                </a:lnTo>
                <a:lnTo>
                  <a:pt x="540718" y="208601"/>
                </a:lnTo>
                <a:lnTo>
                  <a:pt x="547737" y="251906"/>
                </a:lnTo>
                <a:lnTo>
                  <a:pt x="548639" y="274319"/>
                </a:lnTo>
                <a:lnTo>
                  <a:pt x="547737" y="296939"/>
                </a:lnTo>
                <a:lnTo>
                  <a:pt x="540718" y="340533"/>
                </a:lnTo>
                <a:lnTo>
                  <a:pt x="527208" y="381476"/>
                </a:lnTo>
                <a:lnTo>
                  <a:pt x="507754" y="419218"/>
                </a:lnTo>
                <a:lnTo>
                  <a:pt x="482906" y="453210"/>
                </a:lnTo>
                <a:lnTo>
                  <a:pt x="453210" y="482906"/>
                </a:lnTo>
                <a:lnTo>
                  <a:pt x="419218" y="507754"/>
                </a:lnTo>
                <a:lnTo>
                  <a:pt x="381476" y="527208"/>
                </a:lnTo>
                <a:lnTo>
                  <a:pt x="340533" y="540718"/>
                </a:lnTo>
                <a:lnTo>
                  <a:pt x="296939" y="547737"/>
                </a:lnTo>
                <a:lnTo>
                  <a:pt x="274319" y="548639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240536" y="3779520"/>
            <a:ext cx="3672840" cy="1225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202436" y="3779519"/>
            <a:ext cx="3749040" cy="1263396"/>
          </a:xfrm>
          <a:custGeom>
            <a:avLst/>
            <a:gdLst/>
            <a:ahLst/>
            <a:cxnLst/>
            <a:rect l="l" t="t" r="r" b="b"/>
            <a:pathLst>
              <a:path w="3749040" h="1263396">
                <a:moveTo>
                  <a:pt x="3749040" y="1263396"/>
                </a:moveTo>
                <a:lnTo>
                  <a:pt x="0" y="1263396"/>
                </a:lnTo>
                <a:lnTo>
                  <a:pt x="0" y="0"/>
                </a:lnTo>
                <a:lnTo>
                  <a:pt x="38099" y="0"/>
                </a:lnTo>
                <a:lnTo>
                  <a:pt x="38099" y="1225296"/>
                </a:lnTo>
                <a:lnTo>
                  <a:pt x="18287" y="1225296"/>
                </a:lnTo>
                <a:lnTo>
                  <a:pt x="38099" y="1243584"/>
                </a:lnTo>
                <a:lnTo>
                  <a:pt x="3749040" y="1243584"/>
                </a:lnTo>
                <a:lnTo>
                  <a:pt x="3749040" y="1263396"/>
                </a:lnTo>
                <a:close/>
              </a:path>
              <a:path w="3749040" h="1263396">
                <a:moveTo>
                  <a:pt x="3710940" y="1243584"/>
                </a:moveTo>
                <a:lnTo>
                  <a:pt x="3710940" y="0"/>
                </a:lnTo>
                <a:lnTo>
                  <a:pt x="3749040" y="0"/>
                </a:lnTo>
                <a:lnTo>
                  <a:pt x="3749040" y="1225296"/>
                </a:lnTo>
                <a:lnTo>
                  <a:pt x="3729227" y="1225296"/>
                </a:lnTo>
                <a:lnTo>
                  <a:pt x="3710940" y="1243584"/>
                </a:lnTo>
                <a:close/>
              </a:path>
              <a:path w="3749040" h="1263396">
                <a:moveTo>
                  <a:pt x="38099" y="1243584"/>
                </a:moveTo>
                <a:lnTo>
                  <a:pt x="18287" y="1225296"/>
                </a:lnTo>
                <a:lnTo>
                  <a:pt x="38099" y="1225296"/>
                </a:lnTo>
                <a:lnTo>
                  <a:pt x="38099" y="1243584"/>
                </a:lnTo>
                <a:close/>
              </a:path>
              <a:path w="3749040" h="1263396">
                <a:moveTo>
                  <a:pt x="3710940" y="1243584"/>
                </a:moveTo>
                <a:lnTo>
                  <a:pt x="38099" y="1243584"/>
                </a:lnTo>
                <a:lnTo>
                  <a:pt x="38099" y="1225296"/>
                </a:lnTo>
                <a:lnTo>
                  <a:pt x="3710940" y="1225296"/>
                </a:lnTo>
                <a:lnTo>
                  <a:pt x="3710940" y="1243584"/>
                </a:lnTo>
                <a:close/>
              </a:path>
              <a:path w="3749040" h="1263396">
                <a:moveTo>
                  <a:pt x="3749040" y="1243584"/>
                </a:moveTo>
                <a:lnTo>
                  <a:pt x="3710940" y="1243584"/>
                </a:lnTo>
                <a:lnTo>
                  <a:pt x="3729227" y="1225296"/>
                </a:lnTo>
                <a:lnTo>
                  <a:pt x="3749040" y="1225296"/>
                </a:lnTo>
                <a:lnTo>
                  <a:pt x="3749040" y="12435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201411" y="3779520"/>
            <a:ext cx="4049267" cy="20985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163312" y="3779520"/>
            <a:ext cx="4125467" cy="2136647"/>
          </a:xfrm>
          <a:custGeom>
            <a:avLst/>
            <a:gdLst/>
            <a:ahLst/>
            <a:cxnLst/>
            <a:rect l="l" t="t" r="r" b="b"/>
            <a:pathLst>
              <a:path w="4125467" h="2136647">
                <a:moveTo>
                  <a:pt x="4125467" y="2136647"/>
                </a:moveTo>
                <a:lnTo>
                  <a:pt x="0" y="2136647"/>
                </a:lnTo>
                <a:lnTo>
                  <a:pt x="0" y="0"/>
                </a:lnTo>
                <a:lnTo>
                  <a:pt x="38099" y="0"/>
                </a:lnTo>
                <a:lnTo>
                  <a:pt x="38099" y="2098547"/>
                </a:lnTo>
                <a:lnTo>
                  <a:pt x="18287" y="2098547"/>
                </a:lnTo>
                <a:lnTo>
                  <a:pt x="38099" y="2116836"/>
                </a:lnTo>
                <a:lnTo>
                  <a:pt x="4125467" y="2116836"/>
                </a:lnTo>
                <a:lnTo>
                  <a:pt x="4125467" y="2136647"/>
                </a:lnTo>
                <a:close/>
              </a:path>
              <a:path w="4125467" h="2136647">
                <a:moveTo>
                  <a:pt x="4087367" y="2116836"/>
                </a:moveTo>
                <a:lnTo>
                  <a:pt x="4087367" y="0"/>
                </a:lnTo>
                <a:lnTo>
                  <a:pt x="4125467" y="0"/>
                </a:lnTo>
                <a:lnTo>
                  <a:pt x="4125467" y="2098547"/>
                </a:lnTo>
                <a:lnTo>
                  <a:pt x="4107179" y="2098547"/>
                </a:lnTo>
                <a:lnTo>
                  <a:pt x="4087367" y="2116836"/>
                </a:lnTo>
                <a:close/>
              </a:path>
              <a:path w="4125467" h="2136647">
                <a:moveTo>
                  <a:pt x="38099" y="2116836"/>
                </a:moveTo>
                <a:lnTo>
                  <a:pt x="18287" y="2098547"/>
                </a:lnTo>
                <a:lnTo>
                  <a:pt x="38099" y="2098547"/>
                </a:lnTo>
                <a:lnTo>
                  <a:pt x="38099" y="2116836"/>
                </a:lnTo>
                <a:close/>
              </a:path>
              <a:path w="4125467" h="2136647">
                <a:moveTo>
                  <a:pt x="4087367" y="2116836"/>
                </a:moveTo>
                <a:lnTo>
                  <a:pt x="38099" y="2116836"/>
                </a:lnTo>
                <a:lnTo>
                  <a:pt x="38099" y="2098547"/>
                </a:lnTo>
                <a:lnTo>
                  <a:pt x="4087367" y="2098547"/>
                </a:lnTo>
                <a:lnTo>
                  <a:pt x="4087367" y="2116836"/>
                </a:lnTo>
                <a:close/>
              </a:path>
              <a:path w="4125467" h="2136647">
                <a:moveTo>
                  <a:pt x="4125467" y="2116836"/>
                </a:moveTo>
                <a:lnTo>
                  <a:pt x="4087367" y="2116836"/>
                </a:lnTo>
                <a:lnTo>
                  <a:pt x="4107179" y="2098547"/>
                </a:lnTo>
                <a:lnTo>
                  <a:pt x="4125467" y="2098547"/>
                </a:lnTo>
                <a:lnTo>
                  <a:pt x="4125467" y="21168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611867" y="350520"/>
          <a:ext cx="304800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62"/>
                <a:gridCol w="227837"/>
              </a:tblGrid>
              <a:tr h="3428999">
                <a:tc>
                  <a:txBody>
                    <a:bodyPr/>
                    <a:lstStyle/>
                    <a:p>
                      <a:pPr/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1937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1937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/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1081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1081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0" y="350520"/>
            <a:ext cx="1078991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72668" y="3779520"/>
            <a:ext cx="8839199" cy="3429000"/>
          </a:xfrm>
          <a:custGeom>
            <a:avLst/>
            <a:gdLst/>
            <a:ahLst/>
            <a:cxnLst/>
            <a:rect l="l" t="t" r="r" b="b"/>
            <a:pathLst>
              <a:path w="8839199" h="3429000">
                <a:moveTo>
                  <a:pt x="0" y="0"/>
                </a:moveTo>
                <a:lnTo>
                  <a:pt x="8839199" y="0"/>
                </a:lnTo>
                <a:lnTo>
                  <a:pt x="8839199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94479" y="481531"/>
            <a:ext cx="5934710" cy="8356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905">
              <a:lnSpc>
                <a:spcPct val="100000"/>
              </a:lnSpc>
            </a:pPr>
            <a:r>
              <a:rPr dirty="0" smtClean="0" sz="2700" spc="145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04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700" spc="130">
                <a:solidFill>
                  <a:srgbClr val="565E6D"/>
                </a:solidFill>
                <a:latin typeface="Times New Roman"/>
                <a:cs typeface="Times New Roman"/>
              </a:rPr>
              <a:t>B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U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22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245">
                <a:solidFill>
                  <a:srgbClr val="565E6D"/>
                </a:solidFill>
                <a:latin typeface="Times New Roman"/>
                <a:cs typeface="Times New Roman"/>
              </a:rPr>
              <a:t>H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700" spc="245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2150" spc="22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34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31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endParaRPr sz="2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mtClean="0" sz="2150" spc="24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10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14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204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5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2150" spc="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204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700" spc="-155">
                <a:solidFill>
                  <a:srgbClr val="565E6D"/>
                </a:solidFill>
                <a:latin typeface="Times New Roman"/>
                <a:cs typeface="Times New Roman"/>
              </a:rPr>
              <a:t>“</a:t>
            </a:r>
            <a:r>
              <a:rPr dirty="0" smtClean="0" sz="2150" spc="0">
                <a:solidFill>
                  <a:srgbClr val="565E6D"/>
                </a:solidFill>
                <a:latin typeface="Times New Roman"/>
                <a:cs typeface="Times New Roman"/>
              </a:rPr>
              <a:t>Z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11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700" spc="0">
                <a:solidFill>
                  <a:srgbClr val="565E6D"/>
                </a:solidFill>
                <a:latin typeface="Times New Roman"/>
                <a:cs typeface="Times New Roman"/>
              </a:rPr>
              <a:t>-</a:t>
            </a:r>
            <a:r>
              <a:rPr dirty="0" smtClean="0" sz="2150" spc="15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5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700" spc="-160">
                <a:solidFill>
                  <a:srgbClr val="565E6D"/>
                </a:solidFill>
                <a:latin typeface="Times New Roman"/>
                <a:cs typeface="Times New Roman"/>
              </a:rPr>
              <a:t>”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29116" y="6065519"/>
            <a:ext cx="548639" cy="548639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548639"/>
                </a:moveTo>
                <a:lnTo>
                  <a:pt x="229976" y="545073"/>
                </a:lnTo>
                <a:lnTo>
                  <a:pt x="187854" y="534741"/>
                </a:lnTo>
                <a:lnTo>
                  <a:pt x="148530" y="518190"/>
                </a:lnTo>
                <a:lnTo>
                  <a:pt x="112580" y="495970"/>
                </a:lnTo>
                <a:lnTo>
                  <a:pt x="80581" y="468629"/>
                </a:lnTo>
                <a:lnTo>
                  <a:pt x="53108" y="436717"/>
                </a:lnTo>
                <a:lnTo>
                  <a:pt x="30737" y="400781"/>
                </a:lnTo>
                <a:lnTo>
                  <a:pt x="14045" y="361370"/>
                </a:lnTo>
                <a:lnTo>
                  <a:pt x="3607" y="319034"/>
                </a:lnTo>
                <a:lnTo>
                  <a:pt x="0" y="274319"/>
                </a:lnTo>
                <a:lnTo>
                  <a:pt x="913" y="251906"/>
                </a:lnTo>
                <a:lnTo>
                  <a:pt x="8008" y="208601"/>
                </a:lnTo>
                <a:lnTo>
                  <a:pt x="21645" y="167806"/>
                </a:lnTo>
                <a:lnTo>
                  <a:pt x="41249" y="130097"/>
                </a:lnTo>
                <a:lnTo>
                  <a:pt x="66243" y="96051"/>
                </a:lnTo>
                <a:lnTo>
                  <a:pt x="96051" y="66243"/>
                </a:lnTo>
                <a:lnTo>
                  <a:pt x="130097" y="41249"/>
                </a:lnTo>
                <a:lnTo>
                  <a:pt x="167806" y="21645"/>
                </a:lnTo>
                <a:lnTo>
                  <a:pt x="208601" y="8008"/>
                </a:lnTo>
                <a:lnTo>
                  <a:pt x="251906" y="913"/>
                </a:lnTo>
                <a:lnTo>
                  <a:pt x="274319" y="0"/>
                </a:lnTo>
                <a:lnTo>
                  <a:pt x="296939" y="913"/>
                </a:lnTo>
                <a:lnTo>
                  <a:pt x="340533" y="8008"/>
                </a:lnTo>
                <a:lnTo>
                  <a:pt x="381476" y="21645"/>
                </a:lnTo>
                <a:lnTo>
                  <a:pt x="419218" y="41249"/>
                </a:lnTo>
                <a:lnTo>
                  <a:pt x="453210" y="66243"/>
                </a:lnTo>
                <a:lnTo>
                  <a:pt x="482906" y="96051"/>
                </a:lnTo>
                <a:lnTo>
                  <a:pt x="507754" y="130097"/>
                </a:lnTo>
                <a:lnTo>
                  <a:pt x="527208" y="167806"/>
                </a:lnTo>
                <a:lnTo>
                  <a:pt x="540718" y="208601"/>
                </a:lnTo>
                <a:lnTo>
                  <a:pt x="547737" y="251906"/>
                </a:lnTo>
                <a:lnTo>
                  <a:pt x="548639" y="274319"/>
                </a:lnTo>
                <a:lnTo>
                  <a:pt x="547737" y="296939"/>
                </a:lnTo>
                <a:lnTo>
                  <a:pt x="540718" y="340533"/>
                </a:lnTo>
                <a:lnTo>
                  <a:pt x="527208" y="381476"/>
                </a:lnTo>
                <a:lnTo>
                  <a:pt x="507754" y="419218"/>
                </a:lnTo>
                <a:lnTo>
                  <a:pt x="482906" y="453210"/>
                </a:lnTo>
                <a:lnTo>
                  <a:pt x="453210" y="482906"/>
                </a:lnTo>
                <a:lnTo>
                  <a:pt x="419218" y="507754"/>
                </a:lnTo>
                <a:lnTo>
                  <a:pt x="381476" y="527208"/>
                </a:lnTo>
                <a:lnTo>
                  <a:pt x="340533" y="540718"/>
                </a:lnTo>
                <a:lnTo>
                  <a:pt x="296939" y="547737"/>
                </a:lnTo>
                <a:lnTo>
                  <a:pt x="274319" y="548639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8573" y="1731767"/>
            <a:ext cx="7311390" cy="4801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87020" marR="12700" indent="-274320">
              <a:lnSpc>
                <a:spcPts val="1630"/>
              </a:lnSpc>
            </a:pPr>
            <a:r>
              <a:rPr dirty="0" smtClean="0" sz="1700" spc="45">
                <a:latin typeface="Times New Roman"/>
                <a:cs typeface="Times New Roman"/>
              </a:rPr>
              <a:t>A</a:t>
            </a:r>
            <a:r>
              <a:rPr dirty="0" smtClean="0" sz="1700" spc="275">
                <a:latin typeface="Times New Roman"/>
                <a:cs typeface="Times New Roman"/>
              </a:rPr>
              <a:t>F</a:t>
            </a:r>
            <a:r>
              <a:rPr dirty="0" smtClean="0" sz="1700" spc="290">
                <a:latin typeface="Times New Roman"/>
                <a:cs typeface="Times New Roman"/>
              </a:rPr>
              <a:t>F</a:t>
            </a:r>
            <a:r>
              <a:rPr dirty="0" smtClean="0" sz="1700" spc="175">
                <a:latin typeface="Times New Roman"/>
                <a:cs typeface="Times New Roman"/>
              </a:rPr>
              <a:t>I</a:t>
            </a:r>
            <a:r>
              <a:rPr dirty="0" smtClean="0" sz="1700" spc="155">
                <a:latin typeface="Times New Roman"/>
                <a:cs typeface="Times New Roman"/>
              </a:rPr>
              <a:t>D</a:t>
            </a:r>
            <a:r>
              <a:rPr dirty="0" smtClean="0" sz="1700" spc="8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B</a:t>
            </a:r>
            <a:r>
              <a:rPr dirty="0" smtClean="0" sz="1700" spc="175">
                <a:latin typeface="Times New Roman"/>
                <a:cs typeface="Times New Roman"/>
              </a:rPr>
              <a:t>I</a:t>
            </a:r>
            <a:r>
              <a:rPr dirty="0" smtClean="0" sz="1700" spc="180">
                <a:latin typeface="Times New Roman"/>
                <a:cs typeface="Times New Roman"/>
              </a:rPr>
              <a:t>L</a:t>
            </a:r>
            <a:r>
              <a:rPr dirty="0" smtClean="0" sz="1700" spc="160">
                <a:latin typeface="Times New Roman"/>
                <a:cs typeface="Times New Roman"/>
              </a:rPr>
              <a:t>I</a:t>
            </a:r>
            <a:r>
              <a:rPr dirty="0" smtClean="0" sz="1700" spc="180">
                <a:latin typeface="Times New Roman"/>
                <a:cs typeface="Times New Roman"/>
              </a:rPr>
              <a:t>T</a:t>
            </a:r>
            <a:r>
              <a:rPr dirty="0" smtClean="0" sz="1700" spc="60">
                <a:latin typeface="Times New Roman"/>
                <a:cs typeface="Times New Roman"/>
              </a:rPr>
              <a:t>À</a:t>
            </a:r>
            <a:r>
              <a:rPr dirty="0" smtClean="0" sz="1700" spc="60">
                <a:latin typeface="Times New Roman"/>
                <a:cs typeface="Times New Roman"/>
              </a:rPr>
              <a:t>  </a:t>
            </a:r>
            <a:r>
              <a:rPr dirty="0" smtClean="0" sz="1700" spc="175">
                <a:latin typeface="Times New Roman"/>
                <a:cs typeface="Times New Roman"/>
              </a:rPr>
              <a:t> </a:t>
            </a:r>
            <a:r>
              <a:rPr dirty="0" smtClean="0" sz="1700" spc="245">
                <a:latin typeface="Times New Roman"/>
                <a:cs typeface="Times New Roman"/>
              </a:rPr>
              <a:t>E</a:t>
            </a:r>
            <a:r>
              <a:rPr dirty="0" smtClean="0" sz="1700" spc="245">
                <a:latin typeface="Times New Roman"/>
                <a:cs typeface="Times New Roman"/>
              </a:rPr>
              <a:t>  </a:t>
            </a:r>
            <a:r>
              <a:rPr dirty="0" smtClean="0" sz="1700" spc="175">
                <a:latin typeface="Times New Roman"/>
                <a:cs typeface="Times New Roman"/>
              </a:rPr>
              <a:t> </a:t>
            </a:r>
            <a:r>
              <a:rPr dirty="0" smtClean="0" sz="1700" spc="165">
                <a:latin typeface="Times New Roman"/>
                <a:cs typeface="Times New Roman"/>
              </a:rPr>
              <a:t>C</a:t>
            </a:r>
            <a:r>
              <a:rPr dirty="0" smtClean="0" sz="1700" spc="170">
                <a:latin typeface="Times New Roman"/>
                <a:cs typeface="Times New Roman"/>
              </a:rPr>
              <a:t>O</a:t>
            </a:r>
            <a:r>
              <a:rPr dirty="0" smtClean="0" sz="1700" spc="130">
                <a:latin typeface="Times New Roman"/>
                <a:cs typeface="Times New Roman"/>
              </a:rPr>
              <a:t>M</a:t>
            </a:r>
            <a:r>
              <a:rPr dirty="0" smtClean="0" sz="1700" spc="340">
                <a:latin typeface="Times New Roman"/>
                <a:cs typeface="Times New Roman"/>
              </a:rPr>
              <a:t>P</a:t>
            </a:r>
            <a:r>
              <a:rPr dirty="0" smtClean="0" sz="1700" spc="229">
                <a:latin typeface="Times New Roman"/>
                <a:cs typeface="Times New Roman"/>
              </a:rPr>
              <a:t>E</a:t>
            </a:r>
            <a:r>
              <a:rPr dirty="0" smtClean="0" sz="1700" spc="180">
                <a:latin typeface="Times New Roman"/>
                <a:cs typeface="Times New Roman"/>
              </a:rPr>
              <a:t>T</a:t>
            </a:r>
            <a:r>
              <a:rPr dirty="0" smtClean="0" sz="1700" spc="245">
                <a:latin typeface="Times New Roman"/>
                <a:cs typeface="Times New Roman"/>
              </a:rPr>
              <a:t>E</a:t>
            </a:r>
            <a:r>
              <a:rPr dirty="0" smtClean="0" sz="1700" spc="170">
                <a:latin typeface="Times New Roman"/>
                <a:cs typeface="Times New Roman"/>
              </a:rPr>
              <a:t>N</a:t>
            </a:r>
            <a:r>
              <a:rPr dirty="0" smtClean="0" sz="1700" spc="75">
                <a:latin typeface="Times New Roman"/>
                <a:cs typeface="Times New Roman"/>
              </a:rPr>
              <a:t>Z</a:t>
            </a:r>
            <a:r>
              <a:rPr dirty="0" smtClean="0" sz="1700" spc="6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      </a:t>
            </a:r>
            <a:r>
              <a:rPr dirty="0" smtClean="0" sz="1700" spc="-8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o  </a:t>
            </a:r>
            <a:r>
              <a:rPr dirty="0" smtClean="0" sz="1700" spc="170">
                <a:latin typeface="Times New Roman"/>
                <a:cs typeface="Times New Roman"/>
              </a:rPr>
              <a:t> </a:t>
            </a:r>
            <a:r>
              <a:rPr dirty="0" smtClean="0" sz="1700" spc="165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  </a:t>
            </a:r>
            <a:r>
              <a:rPr dirty="0" smtClean="0" sz="1700" spc="155">
                <a:latin typeface="Times New Roman"/>
                <a:cs typeface="Times New Roman"/>
              </a:rPr>
              <a:t> 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 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zz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10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5">
                <a:latin typeface="Times New Roman"/>
                <a:cs typeface="Times New Roman"/>
              </a:rPr>
              <a:t>d</a:t>
            </a:r>
            <a:r>
              <a:rPr dirty="0" smtClean="0" sz="1700" spc="125">
                <a:latin typeface="Times New Roman"/>
                <a:cs typeface="Times New Roman"/>
              </a:rPr>
              <a:t> </a:t>
            </a:r>
            <a:r>
              <a:rPr dirty="0" smtClean="0" sz="1700" spc="13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un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0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10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100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110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o </a:t>
            </a:r>
            <a:r>
              <a:rPr dirty="0" smtClean="0" sz="1700" spc="120">
                <a:latin typeface="Times New Roman"/>
                <a:cs typeface="Times New Roman"/>
              </a:rPr>
              <a:t> 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25">
                <a:latin typeface="Times New Roman"/>
                <a:cs typeface="Times New Roman"/>
              </a:rPr>
              <a:t>d</a:t>
            </a:r>
            <a:r>
              <a:rPr dirty="0" smtClean="0" sz="1700" spc="125">
                <a:latin typeface="Times New Roman"/>
                <a:cs typeface="Times New Roman"/>
              </a:rPr>
              <a:t> </a:t>
            </a:r>
            <a:r>
              <a:rPr dirty="0" smtClean="0" sz="1700" spc="110">
                <a:latin typeface="Times New Roman"/>
                <a:cs typeface="Times New Roman"/>
              </a:rPr>
              <a:t> </a:t>
            </a:r>
            <a:r>
              <a:rPr dirty="0" smtClean="0" sz="1700" spc="200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05">
                <a:latin typeface="Times New Roman"/>
                <a:cs typeface="Times New Roman"/>
              </a:rPr>
              <a:t> 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2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5">
                <a:latin typeface="Times New Roman"/>
                <a:cs typeface="Times New Roman"/>
              </a:rPr>
              <a:t>d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-5">
                <a:latin typeface="Times New Roman"/>
                <a:cs typeface="Times New Roman"/>
              </a:rPr>
              <a:t>: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"/>
              </a:spcBef>
            </a:pPr>
            <a:endParaRPr sz="600"/>
          </a:p>
          <a:p>
            <a:pPr algn="just" marL="287020" marR="13970" indent="-274320">
              <a:lnSpc>
                <a:spcPts val="1630"/>
              </a:lnSpc>
              <a:buClr>
                <a:srgbClr val="FD8536"/>
              </a:buClr>
              <a:buSzPct val="67647"/>
              <a:buFont typeface="Times New Roman"/>
              <a:buChar char="□"/>
              <a:tabLst>
                <a:tab pos="346075" algn="l"/>
              </a:tabLst>
            </a:pP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-5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zz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o </a:t>
            </a:r>
            <a:r>
              <a:rPr dirty="0" smtClean="0" sz="1700" spc="-35">
                <a:latin typeface="Times New Roman"/>
                <a:cs typeface="Times New Roman"/>
              </a:rPr>
              <a:t> 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35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60">
                <a:latin typeface="Times New Roman"/>
                <a:cs typeface="Times New Roman"/>
              </a:rPr>
              <a:t>r</a:t>
            </a:r>
            <a:r>
              <a:rPr dirty="0" smtClean="0" sz="1700" spc="200">
                <a:latin typeface="Times New Roman"/>
                <a:cs typeface="Times New Roman"/>
              </a:rPr>
              <a:t>u</a:t>
            </a:r>
            <a:r>
              <a:rPr dirty="0" smtClean="0" sz="1700" spc="40">
                <a:latin typeface="Times New Roman"/>
                <a:cs typeface="Times New Roman"/>
              </a:rPr>
              <a:t>z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3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-25">
                <a:latin typeface="Times New Roman"/>
                <a:cs typeface="Times New Roman"/>
              </a:rPr>
              <a:t> 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-25">
                <a:latin typeface="Times New Roman"/>
                <a:cs typeface="Times New Roman"/>
              </a:rPr>
              <a:t> 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75">
                <a:latin typeface="Times New Roman"/>
                <a:cs typeface="Times New Roman"/>
              </a:rPr>
              <a:t>b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3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204">
                <a:latin typeface="Times New Roman"/>
                <a:cs typeface="Times New Roman"/>
              </a:rPr>
              <a:t> 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-204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204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-185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h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204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204">
                <a:latin typeface="Times New Roman"/>
                <a:cs typeface="Times New Roman"/>
              </a:rPr>
              <a:t> 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-180">
                <a:latin typeface="Times New Roman"/>
                <a:cs typeface="Times New Roman"/>
              </a:rPr>
              <a:t> 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-204">
                <a:latin typeface="Times New Roman"/>
                <a:cs typeface="Times New Roman"/>
              </a:rPr>
              <a:t> </a:t>
            </a:r>
            <a:r>
              <a:rPr dirty="0" smtClean="0" sz="1700" spc="75">
                <a:latin typeface="Times New Roman"/>
                <a:cs typeface="Times New Roman"/>
              </a:rPr>
              <a:t>b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75">
                <a:latin typeface="Times New Roman"/>
                <a:cs typeface="Times New Roman"/>
              </a:rPr>
              <a:t>b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-20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1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20">
                <a:latin typeface="Times New Roman"/>
                <a:cs typeface="Times New Roman"/>
              </a:rPr>
              <a:t> </a:t>
            </a:r>
            <a:r>
              <a:rPr dirty="0" smtClean="0" sz="1700" spc="80">
                <a:latin typeface="Times New Roman"/>
                <a:cs typeface="Times New Roman"/>
              </a:rPr>
              <a:t>M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-5">
                <a:latin typeface="Times New Roman"/>
                <a:cs typeface="Times New Roman"/>
              </a:rPr>
              <a:t>;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5"/>
              </a:spcBef>
              <a:buClr>
                <a:srgbClr val="FD8536"/>
              </a:buClr>
              <a:buFont typeface="Times New Roman"/>
              <a:buChar char="□"/>
            </a:pPr>
            <a:endParaRPr sz="8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 algn="just" marL="287020" marR="12700" indent="-274320">
              <a:lnSpc>
                <a:spcPct val="80000"/>
              </a:lnSpc>
              <a:buClr>
                <a:srgbClr val="FD8536"/>
              </a:buClr>
              <a:buSzPct val="67647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160">
                <a:latin typeface="Times New Roman"/>
                <a:cs typeface="Times New Roman"/>
              </a:rPr>
              <a:t> 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50">
                <a:latin typeface="Times New Roman"/>
                <a:cs typeface="Times New Roman"/>
              </a:rPr>
              <a:t> </a:t>
            </a:r>
            <a:r>
              <a:rPr dirty="0" smtClean="0" sz="1700" spc="-95">
                <a:latin typeface="Times New Roman"/>
                <a:cs typeface="Times New Roman"/>
              </a:rPr>
              <a:t>“</a:t>
            </a:r>
            <a:r>
              <a:rPr dirty="0" smtClean="0" sz="1700" spc="185">
                <a:latin typeface="Times New Roman"/>
                <a:cs typeface="Times New Roman"/>
              </a:rPr>
              <a:t>d</a:t>
            </a:r>
            <a:r>
              <a:rPr dirty="0" smtClean="0" sz="1700" spc="-1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l</a:t>
            </a:r>
            <a:r>
              <a:rPr dirty="0" smtClean="0" sz="1700" spc="165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t</a:t>
            </a:r>
            <a:r>
              <a:rPr dirty="0" smtClean="0" sz="1700" spc="-1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50">
                <a:latin typeface="Times New Roman"/>
                <a:cs typeface="Times New Roman"/>
              </a:rPr>
              <a:t> </a:t>
            </a:r>
            <a:r>
              <a:rPr dirty="0" smtClean="0" sz="1700" spc="80">
                <a:latin typeface="Times New Roman"/>
                <a:cs typeface="Times New Roman"/>
              </a:rPr>
              <a:t>s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65">
                <a:latin typeface="Times New Roman"/>
                <a:cs typeface="Times New Roman"/>
              </a:rPr>
              <a:t>s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-10">
                <a:latin typeface="Times New Roman"/>
                <a:cs typeface="Times New Roman"/>
              </a:rPr>
              <a:t>e</a:t>
            </a:r>
            <a:r>
              <a:rPr dirty="0" smtClean="0" sz="1700" spc="80">
                <a:latin typeface="Times New Roman"/>
                <a:cs typeface="Times New Roman"/>
              </a:rPr>
              <a:t>s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-100">
                <a:latin typeface="Times New Roman"/>
                <a:cs typeface="Times New Roman"/>
              </a:rPr>
              <a:t>”</a:t>
            </a:r>
            <a:r>
              <a:rPr dirty="0" smtClean="0" sz="1700" spc="15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50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-235">
                <a:latin typeface="Times New Roman"/>
                <a:cs typeface="Times New Roman"/>
              </a:rPr>
              <a:t>’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6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155">
                <a:latin typeface="Times New Roman"/>
                <a:cs typeface="Times New Roman"/>
              </a:rPr>
              <a:t> </a:t>
            </a:r>
            <a:r>
              <a:rPr dirty="0" smtClean="0" sz="1700" spc="200">
                <a:latin typeface="Times New Roman"/>
                <a:cs typeface="Times New Roman"/>
              </a:rPr>
              <a:t>h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nn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60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   </a:t>
            </a:r>
            <a:r>
              <a:rPr dirty="0" smtClean="0" sz="1700" spc="-125">
                <a:latin typeface="Times New Roman"/>
                <a:cs typeface="Times New Roman"/>
              </a:rPr>
              <a:t> 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 </a:t>
            </a:r>
            <a:r>
              <a:rPr dirty="0" smtClean="0" sz="1700" spc="-110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nun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75">
                <a:latin typeface="Times New Roman"/>
                <a:cs typeface="Times New Roman"/>
              </a:rPr>
              <a:t>b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 </a:t>
            </a:r>
            <a:r>
              <a:rPr dirty="0" smtClean="0" sz="1700" spc="-12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 </a:t>
            </a:r>
            <a:r>
              <a:rPr dirty="0" smtClean="0" sz="1700" spc="-120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60">
                <a:latin typeface="Times New Roman"/>
                <a:cs typeface="Times New Roman"/>
              </a:rPr>
              <a:t>r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0">
                <a:latin typeface="Times New Roman"/>
                <a:cs typeface="Times New Roman"/>
              </a:rPr>
              <a:t>o   </a:t>
            </a:r>
            <a:r>
              <a:rPr dirty="0" smtClean="0" sz="1700" spc="-125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 </a:t>
            </a:r>
            <a:r>
              <a:rPr dirty="0" smtClean="0" sz="1700" spc="-120">
                <a:latin typeface="Times New Roman"/>
                <a:cs typeface="Times New Roman"/>
              </a:rPr>
              <a:t> </a:t>
            </a:r>
            <a:r>
              <a:rPr dirty="0" smtClean="0" sz="1700" spc="95">
                <a:latin typeface="Times New Roman"/>
                <a:cs typeface="Times New Roman"/>
              </a:rPr>
              <a:t>q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 </a:t>
            </a:r>
            <a:r>
              <a:rPr dirty="0" smtClean="0" sz="1700" spc="-11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 </a:t>
            </a:r>
            <a:r>
              <a:rPr dirty="0" smtClean="0" sz="1700" spc="-10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è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4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5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25">
                <a:latin typeface="Times New Roman"/>
                <a:cs typeface="Times New Roman"/>
              </a:rPr>
              <a:t> 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14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85">
                <a:latin typeface="Times New Roman"/>
                <a:cs typeface="Times New Roman"/>
              </a:rPr>
              <a:t>e</a:t>
            </a:r>
            <a:r>
              <a:rPr dirty="0" smtClean="0" sz="1700" spc="-5">
                <a:latin typeface="Times New Roman"/>
                <a:cs typeface="Times New Roman"/>
              </a:rPr>
              <a:t>:</a:t>
            </a:r>
            <a:r>
              <a:rPr dirty="0" smtClean="0" sz="1700" spc="-5">
                <a:latin typeface="Times New Roman"/>
                <a:cs typeface="Times New Roman"/>
              </a:rPr>
              <a:t> </a:t>
            </a:r>
            <a:r>
              <a:rPr dirty="0" smtClean="0" sz="1700" spc="130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13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13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55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65">
                <a:latin typeface="Times New Roman"/>
                <a:cs typeface="Times New Roman"/>
              </a:rPr>
              <a:t>u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à</a:t>
            </a:r>
            <a:r>
              <a:rPr dirty="0" smtClean="0" sz="1700" spc="16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7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à</a:t>
            </a:r>
            <a:r>
              <a:rPr dirty="0" smtClean="0" sz="1700" spc="16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160">
                <a:latin typeface="Times New Roman"/>
                <a:cs typeface="Times New Roman"/>
              </a:rPr>
              <a:t> 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7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160">
                <a:latin typeface="Times New Roman"/>
                <a:cs typeface="Times New Roman"/>
              </a:rPr>
              <a:t> 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15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-235">
                <a:latin typeface="Times New Roman"/>
                <a:cs typeface="Times New Roman"/>
              </a:rPr>
              <a:t>’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75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17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14">
                <a:latin typeface="Times New Roman"/>
                <a:cs typeface="Times New Roman"/>
              </a:rPr>
              <a:t>t</a:t>
            </a:r>
            <a:r>
              <a:rPr dirty="0" smtClean="0" sz="1700" spc="-10">
                <a:latin typeface="Times New Roman"/>
                <a:cs typeface="Times New Roman"/>
              </a:rPr>
              <a:t>e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8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-10">
                <a:latin typeface="Times New Roman"/>
                <a:cs typeface="Times New Roman"/>
              </a:rPr>
              <a:t>e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14">
                <a:latin typeface="Times New Roman"/>
                <a:cs typeface="Times New Roman"/>
              </a:rPr>
              <a:t>t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5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5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60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  </a:t>
            </a:r>
            <a:r>
              <a:rPr dirty="0" smtClean="0" sz="1700" spc="17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  </a:t>
            </a:r>
            <a:r>
              <a:rPr dirty="0" smtClean="0" sz="1700" spc="17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5">
                <a:latin typeface="Times New Roman"/>
                <a:cs typeface="Times New Roman"/>
              </a:rPr>
              <a:t>d</a:t>
            </a:r>
            <a:r>
              <a:rPr dirty="0" smtClean="0" sz="1700" spc="125">
                <a:latin typeface="Times New Roman"/>
                <a:cs typeface="Times New Roman"/>
              </a:rPr>
              <a:t>  </a:t>
            </a:r>
            <a:r>
              <a:rPr dirty="0" smtClean="0" sz="1700" spc="18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45">
                <a:latin typeface="Times New Roman"/>
                <a:cs typeface="Times New Roman"/>
              </a:rPr>
              <a:t>  </a:t>
            </a:r>
            <a:r>
              <a:rPr dirty="0" smtClean="0" sz="1700" spc="17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 </a:t>
            </a:r>
            <a:r>
              <a:rPr dirty="0" smtClean="0" sz="1700" spc="18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 </a:t>
            </a:r>
            <a:r>
              <a:rPr dirty="0" smtClean="0" sz="1700" spc="18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   </a:t>
            </a:r>
            <a:r>
              <a:rPr dirty="0" smtClean="0" sz="1700" spc="-15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0">
                <a:latin typeface="Times New Roman"/>
                <a:cs typeface="Times New Roman"/>
              </a:rPr>
              <a:t>o   </a:t>
            </a:r>
            <a:r>
              <a:rPr dirty="0" smtClean="0" sz="1700" spc="-15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  </a:t>
            </a:r>
            <a:r>
              <a:rPr dirty="0" smtClean="0" sz="1700" spc="-14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/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 </a:t>
            </a:r>
            <a:r>
              <a:rPr dirty="0" smtClean="0" sz="1700" spc="-12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 </a:t>
            </a:r>
            <a:r>
              <a:rPr dirty="0" smtClean="0" sz="1700" spc="-150">
                <a:latin typeface="Times New Roman"/>
                <a:cs typeface="Times New Roman"/>
              </a:rPr>
              <a:t> </a:t>
            </a:r>
            <a:r>
              <a:rPr dirty="0" smtClean="0" sz="1700" spc="110">
                <a:latin typeface="Times New Roman"/>
                <a:cs typeface="Times New Roman"/>
              </a:rPr>
              <a:t>b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-5">
                <a:latin typeface="Times New Roman"/>
                <a:cs typeface="Times New Roman"/>
              </a:rPr>
              <a:t>;</a:t>
            </a:r>
            <a:r>
              <a:rPr dirty="0" smtClean="0" sz="1700" spc="-5">
                <a:latin typeface="Times New Roman"/>
                <a:cs typeface="Times New Roman"/>
              </a:rPr>
              <a:t>   </a:t>
            </a:r>
            <a:r>
              <a:rPr dirty="0" smtClean="0" sz="1700" spc="-145">
                <a:latin typeface="Times New Roman"/>
                <a:cs typeface="Times New Roman"/>
              </a:rPr>
              <a:t> 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-25">
                <a:latin typeface="Times New Roman"/>
                <a:cs typeface="Times New Roman"/>
              </a:rPr>
              <a:t>c</a:t>
            </a:r>
            <a:r>
              <a:rPr dirty="0" smtClean="0" sz="1700" spc="200">
                <a:latin typeface="Times New Roman"/>
                <a:cs typeface="Times New Roman"/>
              </a:rPr>
              <a:t>h</a:t>
            </a:r>
            <a:r>
              <a:rPr dirty="0" smtClean="0" sz="1700" spc="90">
                <a:latin typeface="Times New Roman"/>
                <a:cs typeface="Times New Roman"/>
              </a:rPr>
              <a:t>é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35">
                <a:latin typeface="Times New Roman"/>
                <a:cs typeface="Times New Roman"/>
              </a:rPr>
              <a:t> 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-215">
                <a:latin typeface="Times New Roman"/>
                <a:cs typeface="Times New Roman"/>
              </a:rPr>
              <a:t>’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 </a:t>
            </a:r>
            <a:r>
              <a:rPr dirty="0" smtClean="0" sz="1700" spc="-1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-235">
                <a:latin typeface="Times New Roman"/>
                <a:cs typeface="Times New Roman"/>
              </a:rPr>
              <a:t>’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un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à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-5">
                <a:latin typeface="Times New Roman"/>
                <a:cs typeface="Times New Roman"/>
              </a:rPr>
              <a:t> 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-1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-1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0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D</a:t>
            </a:r>
            <a:r>
              <a:rPr dirty="0" smtClean="0" sz="1700" spc="0">
                <a:latin typeface="Times New Roman"/>
                <a:cs typeface="Times New Roman"/>
              </a:rPr>
              <a:t>A</a:t>
            </a:r>
            <a:r>
              <a:rPr dirty="0" smtClean="0" sz="1700" spc="9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8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D</a:t>
            </a:r>
            <a:r>
              <a:rPr dirty="0" smtClean="0" sz="1700" spc="120">
                <a:latin typeface="Times New Roman"/>
                <a:cs typeface="Times New Roman"/>
              </a:rPr>
              <a:t>I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r</a:t>
            </a:r>
            <a:r>
              <a:rPr dirty="0" smtClean="0" sz="1700" spc="95">
                <a:latin typeface="Times New Roman"/>
                <a:cs typeface="Times New Roman"/>
              </a:rPr>
              <a:t> 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65">
                <a:latin typeface="Times New Roman"/>
                <a:cs typeface="Times New Roman"/>
              </a:rPr>
              <a:t>u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60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h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85">
                <a:latin typeface="Times New Roman"/>
                <a:cs typeface="Times New Roman"/>
              </a:rPr>
              <a:t> 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95">
                <a:latin typeface="Times New Roman"/>
                <a:cs typeface="Times New Roman"/>
              </a:rPr>
              <a:t> </a:t>
            </a:r>
            <a:r>
              <a:rPr dirty="0" smtClean="0" sz="1700" spc="95">
                <a:latin typeface="Times New Roman"/>
                <a:cs typeface="Times New Roman"/>
              </a:rPr>
              <a:t>L</a:t>
            </a:r>
            <a:r>
              <a:rPr dirty="0" smtClean="0" sz="1700" spc="160">
                <a:latin typeface="Times New Roman"/>
                <a:cs typeface="Times New Roman"/>
              </a:rPr>
              <a:t>E</a:t>
            </a:r>
            <a:r>
              <a:rPr dirty="0" smtClean="0" sz="1700" spc="10">
                <a:latin typeface="Times New Roman"/>
                <a:cs typeface="Times New Roman"/>
              </a:rPr>
              <a:t>A</a:t>
            </a:r>
            <a:r>
              <a:rPr dirty="0" smtClean="0" sz="1700" spc="85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r</a:t>
            </a:r>
            <a:r>
              <a:rPr dirty="0" smtClean="0" sz="1700" spc="80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95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25">
                <a:latin typeface="Times New Roman"/>
                <a:cs typeface="Times New Roman"/>
              </a:rPr>
              <a:t>v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5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5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200">
                <a:latin typeface="Times New Roman"/>
                <a:cs typeface="Times New Roman"/>
              </a:rPr>
              <a:t>u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5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-215">
                <a:latin typeface="Times New Roman"/>
                <a:cs typeface="Times New Roman"/>
              </a:rPr>
              <a:t>’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7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75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h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5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65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75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5">
                <a:latin typeface="Times New Roman"/>
                <a:cs typeface="Times New Roman"/>
              </a:rPr>
              <a:t> 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 </a:t>
            </a:r>
            <a:r>
              <a:rPr dirty="0" smtClean="0" sz="1700" spc="-145">
                <a:latin typeface="Times New Roman"/>
                <a:cs typeface="Times New Roman"/>
              </a:rPr>
              <a:t> </a:t>
            </a:r>
            <a:r>
              <a:rPr dirty="0" smtClean="0" sz="1700" spc="95">
                <a:latin typeface="Times New Roman"/>
                <a:cs typeface="Times New Roman"/>
              </a:rPr>
              <a:t>q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-235">
                <a:latin typeface="Times New Roman"/>
                <a:cs typeface="Times New Roman"/>
              </a:rPr>
              <a:t>’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75">
                <a:latin typeface="Times New Roman"/>
                <a:cs typeface="Times New Roman"/>
              </a:rPr>
              <a:t>b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-135">
                <a:latin typeface="Times New Roman"/>
                <a:cs typeface="Times New Roman"/>
              </a:rPr>
              <a:t> 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-15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0">
                <a:latin typeface="Times New Roman"/>
                <a:cs typeface="Times New Roman"/>
              </a:rPr>
              <a:t>o  </a:t>
            </a:r>
            <a:r>
              <a:rPr dirty="0" smtClean="0" sz="1700" spc="-13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-13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</a:t>
            </a:r>
            <a:r>
              <a:rPr dirty="0" smtClean="0" sz="1700" spc="-125">
                <a:latin typeface="Times New Roman"/>
                <a:cs typeface="Times New Roman"/>
              </a:rPr>
              <a:t> 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tt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  </a:t>
            </a:r>
            <a:r>
              <a:rPr dirty="0" smtClean="0" sz="1700" spc="-135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0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65">
                <a:latin typeface="Times New Roman"/>
                <a:cs typeface="Times New Roman"/>
              </a:rPr>
              <a:t>u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-10">
                <a:latin typeface="Times New Roman"/>
                <a:cs typeface="Times New Roman"/>
              </a:rPr>
              <a:t>-</a:t>
            </a:r>
            <a:r>
              <a:rPr dirty="0" smtClean="0" sz="1700" spc="75">
                <a:latin typeface="Times New Roman"/>
                <a:cs typeface="Times New Roman"/>
              </a:rPr>
              <a:t>b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75">
                <a:latin typeface="Times New Roman"/>
                <a:cs typeface="Times New Roman"/>
              </a:rPr>
              <a:t>b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-10">
                <a:latin typeface="Times New Roman"/>
                <a:cs typeface="Times New Roman"/>
              </a:rPr>
              <a:t>-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21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h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204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195">
                <a:latin typeface="Times New Roman"/>
                <a:cs typeface="Times New Roman"/>
              </a:rPr>
              <a:t> </a:t>
            </a:r>
            <a:r>
              <a:rPr dirty="0" smtClean="0" sz="1700" spc="200">
                <a:latin typeface="Times New Roman"/>
                <a:cs typeface="Times New Roman"/>
              </a:rPr>
              <a:t>h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21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204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-21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0">
                <a:latin typeface="Times New Roman"/>
                <a:cs typeface="Times New Roman"/>
              </a:rPr>
              <a:t>r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21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7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z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5">
                <a:latin typeface="Times New Roman"/>
                <a:cs typeface="Times New Roman"/>
              </a:rPr>
              <a:t> 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85">
                <a:latin typeface="Times New Roman"/>
                <a:cs typeface="Times New Roman"/>
              </a:rPr>
              <a:t> 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tt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75">
                <a:latin typeface="Times New Roman"/>
                <a:cs typeface="Times New Roman"/>
              </a:rPr>
              <a:t>q</a:t>
            </a:r>
            <a:r>
              <a:rPr dirty="0" smtClean="0" sz="1700" spc="200">
                <a:latin typeface="Times New Roman"/>
                <a:cs typeface="Times New Roman"/>
              </a:rPr>
              <a:t>u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8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200">
                <a:latin typeface="Times New Roman"/>
                <a:cs typeface="Times New Roman"/>
              </a:rPr>
              <a:t>u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8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200">
                <a:latin typeface="Times New Roman"/>
                <a:cs typeface="Times New Roman"/>
              </a:rPr>
              <a:t>u</a:t>
            </a:r>
            <a:r>
              <a:rPr dirty="0" smtClean="0" sz="1700" spc="160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75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-25">
                <a:latin typeface="Times New Roman"/>
                <a:cs typeface="Times New Roman"/>
              </a:rPr>
              <a:t>c</a:t>
            </a:r>
            <a:r>
              <a:rPr dirty="0" smtClean="0" sz="1700" spc="200">
                <a:latin typeface="Times New Roman"/>
                <a:cs typeface="Times New Roman"/>
              </a:rPr>
              <a:t>h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  </a:t>
            </a:r>
            <a:r>
              <a:rPr dirty="0" smtClean="0" sz="1700" spc="-170">
                <a:latin typeface="Times New Roman"/>
                <a:cs typeface="Times New Roman"/>
              </a:rPr>
              <a:t> </a:t>
            </a:r>
            <a:r>
              <a:rPr dirty="0" smtClean="0" sz="1700" spc="165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  </a:t>
            </a:r>
            <a:r>
              <a:rPr dirty="0" smtClean="0" sz="1700" spc="-170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  </a:t>
            </a:r>
            <a:r>
              <a:rPr dirty="0" smtClean="0" sz="1700" spc="-18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55">
                <a:latin typeface="Times New Roman"/>
                <a:cs typeface="Times New Roman"/>
              </a:rPr>
              <a:t>g</a:t>
            </a:r>
            <a:r>
              <a:rPr dirty="0" smtClean="0" sz="1700" spc="55">
                <a:latin typeface="Times New Roman"/>
                <a:cs typeface="Times New Roman"/>
              </a:rPr>
              <a:t>  </a:t>
            </a:r>
            <a:r>
              <a:rPr dirty="0" smtClean="0" sz="1700" spc="-16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45">
                <a:latin typeface="Times New Roman"/>
                <a:cs typeface="Times New Roman"/>
              </a:rPr>
              <a:t>  </a:t>
            </a:r>
            <a:r>
              <a:rPr dirty="0" smtClean="0" sz="1700" spc="-180">
                <a:latin typeface="Times New Roman"/>
                <a:cs typeface="Times New Roman"/>
              </a:rPr>
              <a:t> </a:t>
            </a:r>
            <a:r>
              <a:rPr dirty="0" smtClean="0" sz="1700" spc="95">
                <a:latin typeface="Times New Roman"/>
                <a:cs typeface="Times New Roman"/>
              </a:rPr>
              <a:t>q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0">
                <a:latin typeface="Times New Roman"/>
                <a:cs typeface="Times New Roman"/>
              </a:rPr>
              <a:t>o  </a:t>
            </a:r>
            <a:r>
              <a:rPr dirty="0" smtClean="0" sz="1700" spc="-185">
                <a:latin typeface="Times New Roman"/>
                <a:cs typeface="Times New Roman"/>
              </a:rPr>
              <a:t> 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45">
                <a:latin typeface="Times New Roman"/>
                <a:cs typeface="Times New Roman"/>
              </a:rPr>
              <a:t>  </a:t>
            </a:r>
            <a:r>
              <a:rPr dirty="0" smtClean="0" sz="1700" spc="-18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-185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 </a:t>
            </a:r>
            <a:r>
              <a:rPr dirty="0" smtClean="0" sz="1700" spc="-18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b</a:t>
            </a:r>
            <a:r>
              <a:rPr dirty="0" smtClean="0" sz="1700" spc="360">
                <a:latin typeface="Times New Roman"/>
                <a:cs typeface="Times New Roman"/>
              </a:rPr>
              <a:t>a</a:t>
            </a:r>
            <a:r>
              <a:rPr dirty="0" smtClean="0" sz="1700" spc="150">
                <a:latin typeface="Times New Roman"/>
                <a:cs typeface="Times New Roman"/>
              </a:rPr>
              <a:t>s</a:t>
            </a:r>
            <a:r>
              <a:rPr dirty="0" smtClean="0" sz="1700" spc="125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 </a:t>
            </a:r>
            <a:r>
              <a:rPr dirty="0" smtClean="0" sz="1700" spc="150">
                <a:latin typeface="Times New Roman"/>
                <a:cs typeface="Times New Roman"/>
              </a:rPr>
              <a:t>s</a:t>
            </a:r>
            <a:r>
              <a:rPr dirty="0" smtClean="0" sz="1700" spc="185">
                <a:latin typeface="Times New Roman"/>
                <a:cs typeface="Times New Roman"/>
              </a:rPr>
              <a:t>i</a:t>
            </a:r>
            <a:r>
              <a:rPr dirty="0" smtClean="0" sz="1700" spc="140">
                <a:latin typeface="Times New Roman"/>
                <a:cs typeface="Times New Roman"/>
              </a:rPr>
              <a:t>c</a:t>
            </a:r>
            <a:r>
              <a:rPr dirty="0" smtClean="0" sz="1700" spc="300">
                <a:latin typeface="Times New Roman"/>
                <a:cs typeface="Times New Roman"/>
              </a:rPr>
              <a:t>u</a:t>
            </a:r>
            <a:r>
              <a:rPr dirty="0" smtClean="0" sz="1700" spc="330">
                <a:latin typeface="Times New Roman"/>
                <a:cs typeface="Times New Roman"/>
              </a:rPr>
              <a:t>r</a:t>
            </a:r>
            <a:r>
              <a:rPr dirty="0" smtClean="0" sz="1700" spc="375">
                <a:latin typeface="Times New Roman"/>
                <a:cs typeface="Times New Roman"/>
              </a:rPr>
              <a:t>a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r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65">
                <a:latin typeface="Times New Roman"/>
                <a:cs typeface="Times New Roman"/>
              </a:rPr>
              <a:t>u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165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65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10">
                <a:latin typeface="Times New Roman"/>
                <a:cs typeface="Times New Roman"/>
              </a:rPr>
              <a:t>f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5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5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5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un</a:t>
            </a:r>
            <a:r>
              <a:rPr dirty="0" smtClean="0" sz="1700" spc="3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35">
                <a:latin typeface="Times New Roman"/>
                <a:cs typeface="Times New Roman"/>
              </a:rPr>
              <a:t> 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45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611867" y="350520"/>
          <a:ext cx="304800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62"/>
                <a:gridCol w="227837"/>
              </a:tblGrid>
              <a:tr h="3428999"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1937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1937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1081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1081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893" y="1740217"/>
            <a:ext cx="7383745" cy="2046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385316" y="467868"/>
            <a:ext cx="1078991" cy="620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994479" y="672068"/>
            <a:ext cx="5934710" cy="8356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905">
              <a:lnSpc>
                <a:spcPct val="100000"/>
              </a:lnSpc>
            </a:pPr>
            <a:r>
              <a:rPr dirty="0" smtClean="0" sz="2700" spc="145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04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700" spc="130">
                <a:solidFill>
                  <a:srgbClr val="565E6D"/>
                </a:solidFill>
                <a:latin typeface="Times New Roman"/>
                <a:cs typeface="Times New Roman"/>
              </a:rPr>
              <a:t>B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U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22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245">
                <a:solidFill>
                  <a:srgbClr val="565E6D"/>
                </a:solidFill>
                <a:latin typeface="Times New Roman"/>
                <a:cs typeface="Times New Roman"/>
              </a:rPr>
              <a:t>H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700" spc="245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2150" spc="22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340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31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endParaRPr sz="2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mtClean="0" sz="2150" spc="24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10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14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204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5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2150" spc="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204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700" spc="-155">
                <a:solidFill>
                  <a:srgbClr val="565E6D"/>
                </a:solidFill>
                <a:latin typeface="Times New Roman"/>
                <a:cs typeface="Times New Roman"/>
              </a:rPr>
              <a:t>“</a:t>
            </a:r>
            <a:r>
              <a:rPr dirty="0" smtClean="0" sz="2150" spc="0">
                <a:solidFill>
                  <a:srgbClr val="565E6D"/>
                </a:solidFill>
                <a:latin typeface="Times New Roman"/>
                <a:cs typeface="Times New Roman"/>
              </a:rPr>
              <a:t>Z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11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700" spc="0">
                <a:solidFill>
                  <a:srgbClr val="565E6D"/>
                </a:solidFill>
                <a:latin typeface="Times New Roman"/>
                <a:cs typeface="Times New Roman"/>
              </a:rPr>
              <a:t>-</a:t>
            </a:r>
            <a:r>
              <a:rPr dirty="0" smtClean="0" sz="2150" spc="15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5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700" spc="-160">
                <a:solidFill>
                  <a:srgbClr val="565E6D"/>
                </a:solidFill>
                <a:latin typeface="Times New Roman"/>
                <a:cs typeface="Times New Roman"/>
              </a:rPr>
              <a:t>”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0395" y="1764673"/>
            <a:ext cx="3500120" cy="658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226695">
              <a:lnSpc>
                <a:spcPct val="117800"/>
              </a:lnSpc>
            </a:pPr>
            <a:r>
              <a:rPr dirty="0" smtClean="0" sz="1800" spc="100">
                <a:latin typeface="Times New Roman"/>
                <a:cs typeface="Times New Roman"/>
              </a:rPr>
              <a:t>L</a:t>
            </a:r>
            <a:r>
              <a:rPr dirty="0" smtClean="0" sz="1800" spc="-245">
                <a:latin typeface="Times New Roman"/>
                <a:cs typeface="Times New Roman"/>
              </a:rPr>
              <a:t>’</a:t>
            </a:r>
            <a:r>
              <a:rPr dirty="0" smtClean="0" sz="1800" spc="200">
                <a:latin typeface="Times New Roman"/>
                <a:cs typeface="Times New Roman"/>
              </a:rPr>
              <a:t>a</a:t>
            </a:r>
            <a:r>
              <a:rPr dirty="0" smtClean="0" sz="1800" spc="60">
                <a:latin typeface="Times New Roman"/>
                <a:cs typeface="Times New Roman"/>
              </a:rPr>
              <a:t>z</a:t>
            </a:r>
            <a:r>
              <a:rPr dirty="0" smtClean="0" sz="1800" spc="5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195">
                <a:latin typeface="Times New Roman"/>
                <a:cs typeface="Times New Roman"/>
              </a:rPr>
              <a:t>n</a:t>
            </a:r>
            <a:r>
              <a:rPr dirty="0" smtClean="0" sz="1800" spc="95">
                <a:latin typeface="Times New Roman"/>
                <a:cs typeface="Times New Roman"/>
              </a:rPr>
              <a:t>e</a:t>
            </a:r>
            <a:r>
              <a:rPr dirty="0" smtClean="0" sz="1800" spc="35">
                <a:latin typeface="Times New Roman"/>
                <a:cs typeface="Times New Roman"/>
              </a:rPr>
              <a:t> </a:t>
            </a:r>
            <a:r>
              <a:rPr dirty="0" smtClean="0" sz="1800" spc="95">
                <a:latin typeface="Times New Roman"/>
                <a:cs typeface="Times New Roman"/>
              </a:rPr>
              <a:t>e</a:t>
            </a:r>
            <a:r>
              <a:rPr dirty="0" smtClean="0" sz="1800" spc="114">
                <a:latin typeface="Times New Roman"/>
                <a:cs typeface="Times New Roman"/>
              </a:rPr>
              <a:t>d</a:t>
            </a:r>
            <a:r>
              <a:rPr dirty="0" smtClean="0" sz="1800" spc="210">
                <a:latin typeface="Times New Roman"/>
                <a:cs typeface="Times New Roman"/>
              </a:rPr>
              <a:t>u</a:t>
            </a:r>
            <a:r>
              <a:rPr dirty="0" smtClean="0" sz="1800" spc="-20">
                <a:latin typeface="Times New Roman"/>
                <a:cs typeface="Times New Roman"/>
              </a:rPr>
              <a:t>c</a:t>
            </a:r>
            <a:r>
              <a:rPr dirty="0" smtClean="0" sz="1800" spc="200">
                <a:latin typeface="Times New Roman"/>
                <a:cs typeface="Times New Roman"/>
              </a:rPr>
              <a:t>a</a:t>
            </a:r>
            <a:r>
              <a:rPr dirty="0" smtClean="0" sz="1800" spc="175">
                <a:latin typeface="Times New Roman"/>
                <a:cs typeface="Times New Roman"/>
              </a:rPr>
              <a:t>t</a:t>
            </a:r>
            <a:r>
              <a:rPr dirty="0" smtClean="0" sz="1800" spc="70">
                <a:latin typeface="Times New Roman"/>
                <a:cs typeface="Times New Roman"/>
              </a:rPr>
              <a:t>i</a:t>
            </a:r>
            <a:r>
              <a:rPr dirty="0" smtClean="0" sz="1800" spc="65">
                <a:latin typeface="Times New Roman"/>
                <a:cs typeface="Times New Roman"/>
              </a:rPr>
              <a:t>v</a:t>
            </a:r>
            <a:r>
              <a:rPr dirty="0" smtClean="0" sz="1800" spc="195">
                <a:latin typeface="Times New Roman"/>
                <a:cs typeface="Times New Roman"/>
              </a:rPr>
              <a:t>a</a:t>
            </a:r>
            <a:r>
              <a:rPr dirty="0" smtClean="0" sz="1800" spc="25">
                <a:latin typeface="Times New Roman"/>
                <a:cs typeface="Times New Roman"/>
              </a:rPr>
              <a:t> </a:t>
            </a:r>
            <a:r>
              <a:rPr dirty="0" smtClean="0" sz="1800" spc="120">
                <a:latin typeface="Times New Roman"/>
                <a:cs typeface="Times New Roman"/>
              </a:rPr>
              <a:t>s</a:t>
            </a:r>
            <a:r>
              <a:rPr dirty="0" smtClean="0" sz="1800" spc="60">
                <a:latin typeface="Times New Roman"/>
                <a:cs typeface="Times New Roman"/>
              </a:rPr>
              <a:t>i</a:t>
            </a:r>
            <a:r>
              <a:rPr dirty="0" smtClean="0" sz="1800" spc="60">
                <a:latin typeface="Times New Roman"/>
                <a:cs typeface="Times New Roman"/>
              </a:rPr>
              <a:t> </a:t>
            </a:r>
            <a:r>
              <a:rPr dirty="0" smtClean="0" sz="1800" spc="120">
                <a:latin typeface="Times New Roman"/>
                <a:cs typeface="Times New Roman"/>
              </a:rPr>
              <a:t>s</a:t>
            </a:r>
            <a:r>
              <a:rPr dirty="0" smtClean="0" sz="1800" spc="195">
                <a:latin typeface="Times New Roman"/>
                <a:cs typeface="Times New Roman"/>
              </a:rPr>
              <a:t>t</a:t>
            </a:r>
            <a:r>
              <a:rPr dirty="0" smtClean="0" sz="1800" spc="204">
                <a:latin typeface="Times New Roman"/>
                <a:cs typeface="Times New Roman"/>
              </a:rPr>
              <a:t>r</a:t>
            </a:r>
            <a:r>
              <a:rPr dirty="0" smtClean="0" sz="1800" spc="195">
                <a:latin typeface="Times New Roman"/>
                <a:cs typeface="Times New Roman"/>
              </a:rPr>
              <a:t>u</a:t>
            </a:r>
            <a:r>
              <a:rPr dirty="0" smtClean="0" sz="1800" spc="195">
                <a:latin typeface="Times New Roman"/>
                <a:cs typeface="Times New Roman"/>
              </a:rPr>
              <a:t>t</a:t>
            </a:r>
            <a:r>
              <a:rPr dirty="0" smtClean="0" sz="1800" spc="175">
                <a:latin typeface="Times New Roman"/>
                <a:cs typeface="Times New Roman"/>
              </a:rPr>
              <a:t>t</a:t>
            </a:r>
            <a:r>
              <a:rPr dirty="0" smtClean="0" sz="1800" spc="210">
                <a:latin typeface="Times New Roman"/>
                <a:cs typeface="Times New Roman"/>
              </a:rPr>
              <a:t>u</a:t>
            </a:r>
            <a:r>
              <a:rPr dirty="0" smtClean="0" sz="1800" spc="185">
                <a:latin typeface="Times New Roman"/>
                <a:cs typeface="Times New Roman"/>
              </a:rPr>
              <a:t>r</a:t>
            </a:r>
            <a:r>
              <a:rPr dirty="0" smtClean="0" sz="1800" spc="195">
                <a:latin typeface="Times New Roman"/>
                <a:cs typeface="Times New Roman"/>
              </a:rPr>
              <a:t>a</a:t>
            </a:r>
            <a:r>
              <a:rPr dirty="0" smtClean="0" sz="1800" spc="11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c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175">
                <a:latin typeface="Times New Roman"/>
                <a:cs typeface="Times New Roman"/>
              </a:rPr>
              <a:t>m</a:t>
            </a:r>
            <a:r>
              <a:rPr dirty="0" smtClean="0" sz="1800" spc="95">
                <a:latin typeface="Times New Roman"/>
                <a:cs typeface="Times New Roman"/>
              </a:rPr>
              <a:t>e</a:t>
            </a:r>
            <a:r>
              <a:rPr dirty="0" smtClean="0" sz="1800" spc="50">
                <a:latin typeface="Times New Roman"/>
                <a:cs typeface="Times New Roman"/>
              </a:rPr>
              <a:t> </a:t>
            </a:r>
            <a:r>
              <a:rPr dirty="0" smtClean="0" sz="1800" spc="195">
                <a:latin typeface="Times New Roman"/>
                <a:cs typeface="Times New Roman"/>
              </a:rPr>
              <a:t>un</a:t>
            </a:r>
            <a:r>
              <a:rPr dirty="0" smtClean="0" sz="1800" spc="195">
                <a:latin typeface="Times New Roman"/>
                <a:cs typeface="Times New Roman"/>
              </a:rPr>
              <a:t>a</a:t>
            </a:r>
            <a:r>
              <a:rPr dirty="0" smtClean="0" sz="1800" spc="40">
                <a:latin typeface="Times New Roman"/>
                <a:cs typeface="Times New Roman"/>
              </a:rPr>
              <a:t> </a:t>
            </a:r>
            <a:r>
              <a:rPr dirty="0" smtClean="0" sz="1800" spc="80">
                <a:latin typeface="Times New Roman"/>
                <a:cs typeface="Times New Roman"/>
              </a:rPr>
              <a:t>b</a:t>
            </a:r>
            <a:r>
              <a:rPr dirty="0" smtClean="0" sz="1800" spc="210">
                <a:latin typeface="Times New Roman"/>
                <a:cs typeface="Times New Roman"/>
              </a:rPr>
              <a:t>u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195">
                <a:latin typeface="Times New Roman"/>
                <a:cs typeface="Times New Roman"/>
              </a:rPr>
              <a:t>n</a:t>
            </a:r>
            <a:r>
              <a:rPr dirty="0" smtClean="0" sz="1800" spc="195">
                <a:latin typeface="Times New Roman"/>
                <a:cs typeface="Times New Roman"/>
              </a:rPr>
              <a:t>a</a:t>
            </a:r>
            <a:r>
              <a:rPr dirty="0" smtClean="0" sz="1800" spc="40">
                <a:latin typeface="Times New Roman"/>
                <a:cs typeface="Times New Roman"/>
              </a:rPr>
              <a:t> </a:t>
            </a:r>
            <a:r>
              <a:rPr dirty="0" smtClean="0" sz="1800" spc="135">
                <a:latin typeface="Times New Roman"/>
                <a:cs typeface="Times New Roman"/>
              </a:rPr>
              <a:t>p</a:t>
            </a:r>
            <a:r>
              <a:rPr dirty="0" smtClean="0" sz="1800" spc="185">
                <a:latin typeface="Times New Roman"/>
                <a:cs typeface="Times New Roman"/>
              </a:rPr>
              <a:t>r</a:t>
            </a:r>
            <a:r>
              <a:rPr dirty="0" smtClean="0" sz="1800" spc="200">
                <a:latin typeface="Times New Roman"/>
                <a:cs typeface="Times New Roman"/>
              </a:rPr>
              <a:t>a</a:t>
            </a:r>
            <a:r>
              <a:rPr dirty="0" smtClean="0" sz="1800" spc="175">
                <a:latin typeface="Times New Roman"/>
                <a:cs typeface="Times New Roman"/>
              </a:rPr>
              <a:t>t</a:t>
            </a:r>
            <a:r>
              <a:rPr dirty="0" smtClean="0" sz="1800" spc="70">
                <a:latin typeface="Times New Roman"/>
                <a:cs typeface="Times New Roman"/>
              </a:rPr>
              <a:t>i</a:t>
            </a:r>
            <a:r>
              <a:rPr dirty="0" smtClean="0" sz="1800" spc="-20">
                <a:latin typeface="Times New Roman"/>
                <a:cs typeface="Times New Roman"/>
              </a:rPr>
              <a:t>c</a:t>
            </a:r>
            <a:r>
              <a:rPr dirty="0" smtClean="0" sz="1800" spc="195">
                <a:latin typeface="Times New Roman"/>
                <a:cs typeface="Times New Roman"/>
              </a:rPr>
              <a:t>a</a:t>
            </a:r>
            <a:r>
              <a:rPr dirty="0" smtClean="0" sz="1800" spc="60">
                <a:latin typeface="Times New Roman"/>
                <a:cs typeface="Times New Roman"/>
              </a:rPr>
              <a:t> </a:t>
            </a:r>
            <a:r>
              <a:rPr dirty="0" smtClean="0" sz="1800" spc="65">
                <a:latin typeface="Times New Roman"/>
                <a:cs typeface="Times New Roman"/>
              </a:rPr>
              <a:t>g</a:t>
            </a:r>
            <a:r>
              <a:rPr dirty="0" smtClean="0" sz="1800" spc="185">
                <a:latin typeface="Times New Roman"/>
                <a:cs typeface="Times New Roman"/>
              </a:rPr>
              <a:t>r</a:t>
            </a:r>
            <a:r>
              <a:rPr dirty="0" smtClean="0" sz="1800" spc="200">
                <a:latin typeface="Times New Roman"/>
                <a:cs typeface="Times New Roman"/>
              </a:rPr>
              <a:t>a</a:t>
            </a:r>
            <a:r>
              <a:rPr dirty="0" smtClean="0" sz="1800" spc="60">
                <a:latin typeface="Times New Roman"/>
                <a:cs typeface="Times New Roman"/>
              </a:rPr>
              <a:t>z</a:t>
            </a:r>
            <a:r>
              <a:rPr dirty="0" smtClean="0" sz="1800" spc="50">
                <a:latin typeface="Times New Roman"/>
                <a:cs typeface="Times New Roman"/>
              </a:rPr>
              <a:t>i</a:t>
            </a:r>
            <a:r>
              <a:rPr dirty="0" smtClean="0" sz="1800" spc="95">
                <a:latin typeface="Times New Roman"/>
                <a:cs typeface="Times New Roman"/>
              </a:rPr>
              <a:t>e</a:t>
            </a:r>
            <a:r>
              <a:rPr dirty="0" smtClean="0" sz="1800" spc="35">
                <a:latin typeface="Times New Roman"/>
                <a:cs typeface="Times New Roman"/>
              </a:rPr>
              <a:t> </a:t>
            </a:r>
            <a:r>
              <a:rPr dirty="0" smtClean="0" sz="1800" spc="195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6844" y="2733988"/>
            <a:ext cx="1367790" cy="9810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7800"/>
              </a:lnSpc>
            </a:pPr>
            <a:r>
              <a:rPr dirty="0" smtClean="0" sz="1800" spc="180">
                <a:latin typeface="Times New Roman"/>
                <a:cs typeface="Times New Roman"/>
              </a:rPr>
              <a:t>a</a:t>
            </a:r>
            <a:r>
              <a:rPr dirty="0" smtClean="0" sz="1800" spc="10">
                <a:latin typeface="Times New Roman"/>
                <a:cs typeface="Times New Roman"/>
              </a:rPr>
              <a:t>f</a:t>
            </a:r>
            <a:r>
              <a:rPr dirty="0" smtClean="0" sz="1800" spc="-10">
                <a:latin typeface="Times New Roman"/>
                <a:cs typeface="Times New Roman"/>
              </a:rPr>
              <a:t>f</a:t>
            </a:r>
            <a:r>
              <a:rPr dirty="0" smtClean="0" sz="1800" spc="50">
                <a:latin typeface="Times New Roman"/>
                <a:cs typeface="Times New Roman"/>
              </a:rPr>
              <a:t>i</a:t>
            </a:r>
            <a:r>
              <a:rPr dirty="0" smtClean="0" sz="1800" spc="135">
                <a:latin typeface="Times New Roman"/>
                <a:cs typeface="Times New Roman"/>
              </a:rPr>
              <a:t>d</a:t>
            </a:r>
            <a:r>
              <a:rPr dirty="0" smtClean="0" sz="1800" spc="180">
                <a:latin typeface="Times New Roman"/>
                <a:cs typeface="Times New Roman"/>
              </a:rPr>
              <a:t>a</a:t>
            </a:r>
            <a:r>
              <a:rPr dirty="0" smtClean="0" sz="1800" spc="-800">
                <a:latin typeface="Times New Roman"/>
                <a:cs typeface="Times New Roman"/>
              </a:rPr>
              <a:t>b</a:t>
            </a:r>
            <a:r>
              <a:rPr dirty="0" smtClean="0" baseline="23148" sz="2700" spc="112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70">
                <a:latin typeface="Times New Roman"/>
                <a:cs typeface="Times New Roman"/>
              </a:rPr>
              <a:t>i</a:t>
            </a:r>
            <a:r>
              <a:rPr dirty="0" smtClean="0" sz="1800" spc="50">
                <a:latin typeface="Times New Roman"/>
                <a:cs typeface="Times New Roman"/>
              </a:rPr>
              <a:t>l</a:t>
            </a:r>
            <a:r>
              <a:rPr dirty="0" smtClean="0" sz="1800" spc="50">
                <a:latin typeface="Times New Roman"/>
                <a:cs typeface="Times New Roman"/>
              </a:rPr>
              <a:t>i</a:t>
            </a:r>
            <a:r>
              <a:rPr dirty="0" smtClean="0" sz="1800" spc="195">
                <a:latin typeface="Times New Roman"/>
                <a:cs typeface="Times New Roman"/>
              </a:rPr>
              <a:t>t</a:t>
            </a:r>
            <a:r>
              <a:rPr dirty="0" smtClean="0" sz="1800" spc="195">
                <a:latin typeface="Times New Roman"/>
                <a:cs typeface="Times New Roman"/>
              </a:rPr>
              <a:t>à</a:t>
            </a:r>
            <a:r>
              <a:rPr dirty="0" smtClean="0" sz="1800" spc="40">
                <a:latin typeface="Times New Roman"/>
                <a:cs typeface="Times New Roman"/>
              </a:rPr>
              <a:t> </a:t>
            </a:r>
            <a:r>
              <a:rPr dirty="0" smtClean="0" sz="1800" spc="95">
                <a:latin typeface="Times New Roman"/>
                <a:cs typeface="Times New Roman"/>
              </a:rPr>
              <a:t>e</a:t>
            </a:r>
            <a:r>
              <a:rPr dirty="0" smtClean="0" sz="1800" spc="5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c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175">
                <a:latin typeface="Times New Roman"/>
                <a:cs typeface="Times New Roman"/>
              </a:rPr>
              <a:t>m</a:t>
            </a:r>
            <a:r>
              <a:rPr dirty="0" smtClean="0" sz="1800" spc="135">
                <a:latin typeface="Times New Roman"/>
                <a:cs typeface="Times New Roman"/>
              </a:rPr>
              <a:t>p</a:t>
            </a:r>
            <a:r>
              <a:rPr dirty="0" smtClean="0" sz="1800" spc="95">
                <a:latin typeface="Times New Roman"/>
                <a:cs typeface="Times New Roman"/>
              </a:rPr>
              <a:t>e</a:t>
            </a:r>
            <a:r>
              <a:rPr dirty="0" smtClean="0" sz="1800" spc="175">
                <a:latin typeface="Times New Roman"/>
                <a:cs typeface="Times New Roman"/>
              </a:rPr>
              <a:t>t</a:t>
            </a:r>
            <a:r>
              <a:rPr dirty="0" smtClean="0" sz="1800" spc="95">
                <a:latin typeface="Times New Roman"/>
                <a:cs typeface="Times New Roman"/>
              </a:rPr>
              <a:t>e</a:t>
            </a:r>
            <a:r>
              <a:rPr dirty="0" smtClean="0" sz="1800" spc="210">
                <a:latin typeface="Times New Roman"/>
                <a:cs typeface="Times New Roman"/>
              </a:rPr>
              <a:t>n</a:t>
            </a:r>
            <a:r>
              <a:rPr dirty="0" smtClean="0" sz="1800" spc="60">
                <a:latin typeface="Times New Roman"/>
                <a:cs typeface="Times New Roman"/>
              </a:rPr>
              <a:t>z</a:t>
            </a:r>
            <a:r>
              <a:rPr dirty="0" smtClean="0" sz="1800" spc="195">
                <a:latin typeface="Times New Roman"/>
                <a:cs typeface="Times New Roman"/>
              </a:rPr>
              <a:t>a</a:t>
            </a:r>
            <a:r>
              <a:rPr dirty="0" smtClean="0" sz="1800" spc="110">
                <a:latin typeface="Times New Roman"/>
                <a:cs typeface="Times New Roman"/>
              </a:rPr>
              <a:t> </a:t>
            </a:r>
            <a:r>
              <a:rPr dirty="0" smtClean="0" sz="1800" spc="114">
                <a:latin typeface="Times New Roman"/>
                <a:cs typeface="Times New Roman"/>
              </a:rPr>
              <a:t>d</a:t>
            </a:r>
            <a:r>
              <a:rPr dirty="0" smtClean="0" sz="1800" spc="70">
                <a:latin typeface="Times New Roman"/>
                <a:cs typeface="Times New Roman"/>
              </a:rPr>
              <a:t>i</a:t>
            </a:r>
            <a:r>
              <a:rPr dirty="0" smtClean="0" sz="1800" spc="175">
                <a:latin typeface="Times New Roman"/>
                <a:cs typeface="Times New Roman"/>
              </a:rPr>
              <a:t>m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120">
                <a:latin typeface="Times New Roman"/>
                <a:cs typeface="Times New Roman"/>
              </a:rPr>
              <a:t>s</a:t>
            </a:r>
            <a:r>
              <a:rPr dirty="0" smtClean="0" sz="1800" spc="195">
                <a:latin typeface="Times New Roman"/>
                <a:cs typeface="Times New Roman"/>
              </a:rPr>
              <a:t>t</a:t>
            </a:r>
            <a:r>
              <a:rPr dirty="0" smtClean="0" sz="1800" spc="204">
                <a:latin typeface="Times New Roman"/>
                <a:cs typeface="Times New Roman"/>
              </a:rPr>
              <a:t>r</a:t>
            </a:r>
            <a:r>
              <a:rPr dirty="0" smtClean="0" sz="1800" spc="180">
                <a:latin typeface="Times New Roman"/>
                <a:cs typeface="Times New Roman"/>
              </a:rPr>
              <a:t>a</a:t>
            </a:r>
            <a:r>
              <a:rPr dirty="0" smtClean="0" sz="1800" spc="195">
                <a:latin typeface="Times New Roman"/>
                <a:cs typeface="Times New Roman"/>
              </a:rPr>
              <a:t>t</a:t>
            </a:r>
            <a:r>
              <a:rPr dirty="0" smtClean="0" sz="1800" spc="195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29116" y="6065519"/>
            <a:ext cx="548639" cy="548639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548639"/>
                </a:moveTo>
                <a:lnTo>
                  <a:pt x="229976" y="545073"/>
                </a:lnTo>
                <a:lnTo>
                  <a:pt x="187854" y="534741"/>
                </a:lnTo>
                <a:lnTo>
                  <a:pt x="148530" y="518190"/>
                </a:lnTo>
                <a:lnTo>
                  <a:pt x="112580" y="495970"/>
                </a:lnTo>
                <a:lnTo>
                  <a:pt x="80581" y="468629"/>
                </a:lnTo>
                <a:lnTo>
                  <a:pt x="53108" y="436717"/>
                </a:lnTo>
                <a:lnTo>
                  <a:pt x="30737" y="400781"/>
                </a:lnTo>
                <a:lnTo>
                  <a:pt x="14045" y="361370"/>
                </a:lnTo>
                <a:lnTo>
                  <a:pt x="3607" y="319034"/>
                </a:lnTo>
                <a:lnTo>
                  <a:pt x="0" y="274319"/>
                </a:lnTo>
                <a:lnTo>
                  <a:pt x="913" y="251906"/>
                </a:lnTo>
                <a:lnTo>
                  <a:pt x="8008" y="208601"/>
                </a:lnTo>
                <a:lnTo>
                  <a:pt x="21645" y="167806"/>
                </a:lnTo>
                <a:lnTo>
                  <a:pt x="41249" y="130097"/>
                </a:lnTo>
                <a:lnTo>
                  <a:pt x="66243" y="96051"/>
                </a:lnTo>
                <a:lnTo>
                  <a:pt x="96051" y="66243"/>
                </a:lnTo>
                <a:lnTo>
                  <a:pt x="130097" y="41249"/>
                </a:lnTo>
                <a:lnTo>
                  <a:pt x="167806" y="21645"/>
                </a:lnTo>
                <a:lnTo>
                  <a:pt x="208601" y="8008"/>
                </a:lnTo>
                <a:lnTo>
                  <a:pt x="251906" y="913"/>
                </a:lnTo>
                <a:lnTo>
                  <a:pt x="274319" y="0"/>
                </a:lnTo>
                <a:lnTo>
                  <a:pt x="296939" y="913"/>
                </a:lnTo>
                <a:lnTo>
                  <a:pt x="340533" y="8008"/>
                </a:lnTo>
                <a:lnTo>
                  <a:pt x="381476" y="21645"/>
                </a:lnTo>
                <a:lnTo>
                  <a:pt x="419218" y="41249"/>
                </a:lnTo>
                <a:lnTo>
                  <a:pt x="453210" y="66243"/>
                </a:lnTo>
                <a:lnTo>
                  <a:pt x="482906" y="96051"/>
                </a:lnTo>
                <a:lnTo>
                  <a:pt x="507754" y="130097"/>
                </a:lnTo>
                <a:lnTo>
                  <a:pt x="527208" y="167806"/>
                </a:lnTo>
                <a:lnTo>
                  <a:pt x="540718" y="208601"/>
                </a:lnTo>
                <a:lnTo>
                  <a:pt x="547737" y="251906"/>
                </a:lnTo>
                <a:lnTo>
                  <a:pt x="548639" y="274319"/>
                </a:lnTo>
                <a:lnTo>
                  <a:pt x="547737" y="296939"/>
                </a:lnTo>
                <a:lnTo>
                  <a:pt x="540718" y="340533"/>
                </a:lnTo>
                <a:lnTo>
                  <a:pt x="527208" y="381476"/>
                </a:lnTo>
                <a:lnTo>
                  <a:pt x="507754" y="419218"/>
                </a:lnTo>
                <a:lnTo>
                  <a:pt x="482906" y="453210"/>
                </a:lnTo>
                <a:lnTo>
                  <a:pt x="453210" y="482906"/>
                </a:lnTo>
                <a:lnTo>
                  <a:pt x="419218" y="507754"/>
                </a:lnTo>
                <a:lnTo>
                  <a:pt x="381476" y="527208"/>
                </a:lnTo>
                <a:lnTo>
                  <a:pt x="340533" y="540718"/>
                </a:lnTo>
                <a:lnTo>
                  <a:pt x="296939" y="547737"/>
                </a:lnTo>
                <a:lnTo>
                  <a:pt x="274319" y="548639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034468" y="3428990"/>
            <a:ext cx="2590800" cy="6096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86995">
              <a:lnSpc>
                <a:spcPct val="100000"/>
              </a:lnSpc>
            </a:pPr>
            <a:r>
              <a:rPr dirty="0" smtClean="0" sz="1800" spc="-20">
                <a:latin typeface="Times New Roman"/>
                <a:cs typeface="Times New Roman"/>
              </a:rPr>
              <a:t>c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210">
                <a:latin typeface="Times New Roman"/>
                <a:cs typeface="Times New Roman"/>
              </a:rPr>
              <a:t>n</a:t>
            </a:r>
            <a:r>
              <a:rPr dirty="0" smtClean="0" sz="1800" spc="175">
                <a:latin typeface="Times New Roman"/>
                <a:cs typeface="Times New Roman"/>
              </a:rPr>
              <a:t>t</a:t>
            </a:r>
            <a:r>
              <a:rPr dirty="0" smtClean="0" sz="1800" spc="70">
                <a:latin typeface="Times New Roman"/>
                <a:cs typeface="Times New Roman"/>
              </a:rPr>
              <a:t>i</a:t>
            </a:r>
            <a:r>
              <a:rPr dirty="0" smtClean="0" sz="1800" spc="195">
                <a:latin typeface="Times New Roman"/>
                <a:cs typeface="Times New Roman"/>
              </a:rPr>
              <a:t>nu</a:t>
            </a:r>
            <a:r>
              <a:rPr dirty="0" smtClean="0" sz="1800" spc="70">
                <a:latin typeface="Times New Roman"/>
                <a:cs typeface="Times New Roman"/>
              </a:rPr>
              <a:t>i</a:t>
            </a:r>
            <a:r>
              <a:rPr dirty="0" smtClean="0" sz="1800" spc="175">
                <a:latin typeface="Times New Roman"/>
                <a:cs typeface="Times New Roman"/>
              </a:rPr>
              <a:t>t</a:t>
            </a:r>
            <a:r>
              <a:rPr dirty="0" smtClean="0" sz="1800" spc="195">
                <a:latin typeface="Times New Roman"/>
                <a:cs typeface="Times New Roman"/>
              </a:rPr>
              <a:t>à</a:t>
            </a:r>
            <a:endParaRPr sz="1800">
              <a:latin typeface="Times New Roman"/>
              <a:cs typeface="Times New Roman"/>
            </a:endParaRPr>
          </a:p>
          <a:p>
            <a:pPr algn="ctr" marR="0">
              <a:lnSpc>
                <a:spcPct val="100000"/>
              </a:lnSpc>
              <a:spcBef>
                <a:spcPts val="384"/>
              </a:spcBef>
            </a:pPr>
            <a:r>
              <a:rPr dirty="0" smtClean="0" sz="1800" spc="195">
                <a:latin typeface="Times New Roman"/>
                <a:cs typeface="Times New Roman"/>
              </a:rPr>
              <a:t>n</a:t>
            </a:r>
            <a:r>
              <a:rPr dirty="0" smtClean="0" sz="1800" spc="95">
                <a:latin typeface="Times New Roman"/>
                <a:cs typeface="Times New Roman"/>
              </a:rPr>
              <a:t>e</a:t>
            </a:r>
            <a:r>
              <a:rPr dirty="0" smtClean="0" sz="1800" spc="70">
                <a:latin typeface="Times New Roman"/>
                <a:cs typeface="Times New Roman"/>
              </a:rPr>
              <a:t>l</a:t>
            </a:r>
            <a:r>
              <a:rPr dirty="0" smtClean="0" sz="1800" spc="50">
                <a:latin typeface="Times New Roman"/>
                <a:cs typeface="Times New Roman"/>
              </a:rPr>
              <a:t>l</a:t>
            </a:r>
            <a:r>
              <a:rPr dirty="0" smtClean="0" sz="1800" spc="95">
                <a:latin typeface="Times New Roman"/>
                <a:cs typeface="Times New Roman"/>
              </a:rPr>
              <a:t>e</a:t>
            </a:r>
            <a:r>
              <a:rPr dirty="0" smtClean="0" sz="1800" spc="35">
                <a:latin typeface="Times New Roman"/>
                <a:cs typeface="Times New Roman"/>
              </a:rPr>
              <a:t> </a:t>
            </a:r>
            <a:r>
              <a:rPr dirty="0" smtClean="0" sz="1800" spc="185">
                <a:latin typeface="Times New Roman"/>
                <a:cs typeface="Times New Roman"/>
              </a:rPr>
              <a:t>r</a:t>
            </a:r>
            <a:r>
              <a:rPr dirty="0" smtClean="0" sz="1800" spc="95">
                <a:latin typeface="Times New Roman"/>
                <a:cs typeface="Times New Roman"/>
              </a:rPr>
              <a:t>e</a:t>
            </a:r>
            <a:r>
              <a:rPr dirty="0" smtClean="0" sz="1800" spc="70">
                <a:latin typeface="Times New Roman"/>
                <a:cs typeface="Times New Roman"/>
              </a:rPr>
              <a:t>l</a:t>
            </a:r>
            <a:r>
              <a:rPr dirty="0" smtClean="0" sz="1800" spc="180">
                <a:latin typeface="Times New Roman"/>
                <a:cs typeface="Times New Roman"/>
              </a:rPr>
              <a:t>a</a:t>
            </a:r>
            <a:r>
              <a:rPr dirty="0" smtClean="0" sz="1800" spc="60">
                <a:latin typeface="Times New Roman"/>
                <a:cs typeface="Times New Roman"/>
              </a:rPr>
              <a:t>z</a:t>
            </a:r>
            <a:r>
              <a:rPr dirty="0" smtClean="0" sz="1800" spc="5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210">
                <a:latin typeface="Times New Roman"/>
                <a:cs typeface="Times New Roman"/>
              </a:rPr>
              <a:t>n</a:t>
            </a:r>
            <a:r>
              <a:rPr dirty="0" smtClean="0" sz="1800" spc="60">
                <a:latin typeface="Times New Roman"/>
                <a:cs typeface="Times New Roman"/>
              </a:rPr>
              <a:t>i</a:t>
            </a:r>
            <a:r>
              <a:rPr dirty="0" smtClean="0" sz="1800" spc="25">
                <a:latin typeface="Times New Roman"/>
                <a:cs typeface="Times New Roman"/>
              </a:rPr>
              <a:t> </a:t>
            </a:r>
            <a:r>
              <a:rPr dirty="0" smtClean="0" sz="1800" spc="10">
                <a:latin typeface="Times New Roman"/>
                <a:cs typeface="Times New Roman"/>
              </a:rPr>
              <a:t>f</a:t>
            </a:r>
            <a:r>
              <a:rPr dirty="0" smtClean="0" sz="1800" spc="50">
                <a:latin typeface="Times New Roman"/>
                <a:cs typeface="Times New Roman"/>
              </a:rPr>
              <a:t>i</a:t>
            </a:r>
            <a:r>
              <a:rPr dirty="0" smtClean="0" sz="1800" spc="114">
                <a:latin typeface="Times New Roman"/>
                <a:cs typeface="Times New Roman"/>
              </a:rPr>
              <a:t>d</a:t>
            </a:r>
            <a:r>
              <a:rPr dirty="0" smtClean="0" sz="1800" spc="210">
                <a:latin typeface="Times New Roman"/>
                <a:cs typeface="Times New Roman"/>
              </a:rPr>
              <a:t>u</a:t>
            </a:r>
            <a:r>
              <a:rPr dirty="0" smtClean="0" sz="1800" spc="-20">
                <a:latin typeface="Times New Roman"/>
                <a:cs typeface="Times New Roman"/>
              </a:rPr>
              <a:t>c</a:t>
            </a:r>
            <a:r>
              <a:rPr dirty="0" smtClean="0" sz="1800" spc="70">
                <a:latin typeface="Times New Roman"/>
                <a:cs typeface="Times New Roman"/>
              </a:rPr>
              <a:t>i</a:t>
            </a:r>
            <a:r>
              <a:rPr dirty="0" smtClean="0" sz="1800" spc="180">
                <a:latin typeface="Times New Roman"/>
                <a:cs typeface="Times New Roman"/>
              </a:rPr>
              <a:t>a</a:t>
            </a:r>
            <a:r>
              <a:rPr dirty="0" smtClean="0" sz="1800" spc="204">
                <a:latin typeface="Times New Roman"/>
                <a:cs typeface="Times New Roman"/>
              </a:rPr>
              <a:t>r</a:t>
            </a:r>
            <a:r>
              <a:rPr dirty="0" smtClean="0" sz="1800" spc="50">
                <a:latin typeface="Times New Roman"/>
                <a:cs typeface="Times New Roman"/>
              </a:rPr>
              <a:t>i</a:t>
            </a:r>
            <a:r>
              <a:rPr dirty="0" smtClean="0" sz="1800" spc="95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64353" y="3779519"/>
            <a:ext cx="1528427" cy="307848"/>
          </a:xfrm>
          <a:custGeom>
            <a:avLst/>
            <a:gdLst/>
            <a:ahLst/>
            <a:cxnLst/>
            <a:rect l="l" t="t" r="r" b="b"/>
            <a:pathLst>
              <a:path w="1528427" h="307848">
                <a:moveTo>
                  <a:pt x="769474" y="307848"/>
                </a:moveTo>
                <a:lnTo>
                  <a:pt x="764902" y="307848"/>
                </a:lnTo>
                <a:lnTo>
                  <a:pt x="714610" y="306324"/>
                </a:lnTo>
                <a:lnTo>
                  <a:pt x="664318" y="303276"/>
                </a:lnTo>
                <a:lnTo>
                  <a:pt x="614026" y="298704"/>
                </a:lnTo>
                <a:lnTo>
                  <a:pt x="565258" y="291084"/>
                </a:lnTo>
                <a:lnTo>
                  <a:pt x="518014" y="281940"/>
                </a:lnTo>
                <a:lnTo>
                  <a:pt x="425050" y="257556"/>
                </a:lnTo>
                <a:lnTo>
                  <a:pt x="380854" y="242316"/>
                </a:lnTo>
                <a:lnTo>
                  <a:pt x="336658" y="225552"/>
                </a:lnTo>
                <a:lnTo>
                  <a:pt x="293987" y="205740"/>
                </a:lnTo>
                <a:lnTo>
                  <a:pt x="252838" y="185928"/>
                </a:lnTo>
                <a:lnTo>
                  <a:pt x="211691" y="164592"/>
                </a:lnTo>
                <a:lnTo>
                  <a:pt x="135491" y="115824"/>
                </a:lnTo>
                <a:lnTo>
                  <a:pt x="65387" y="60960"/>
                </a:lnTo>
                <a:lnTo>
                  <a:pt x="31858" y="32004"/>
                </a:lnTo>
                <a:lnTo>
                  <a:pt x="1378" y="1524"/>
                </a:lnTo>
                <a:lnTo>
                  <a:pt x="0" y="0"/>
                </a:lnTo>
                <a:lnTo>
                  <a:pt x="18142" y="0"/>
                </a:lnTo>
                <a:lnTo>
                  <a:pt x="41002" y="22860"/>
                </a:lnTo>
                <a:lnTo>
                  <a:pt x="73006" y="51816"/>
                </a:lnTo>
                <a:lnTo>
                  <a:pt x="108058" y="79248"/>
                </a:lnTo>
                <a:lnTo>
                  <a:pt x="143110" y="105156"/>
                </a:lnTo>
                <a:lnTo>
                  <a:pt x="179687" y="129540"/>
                </a:lnTo>
                <a:lnTo>
                  <a:pt x="217787" y="152400"/>
                </a:lnTo>
                <a:lnTo>
                  <a:pt x="257410" y="175260"/>
                </a:lnTo>
                <a:lnTo>
                  <a:pt x="298558" y="195072"/>
                </a:lnTo>
                <a:lnTo>
                  <a:pt x="341230" y="213360"/>
                </a:lnTo>
                <a:lnTo>
                  <a:pt x="383902" y="230124"/>
                </a:lnTo>
                <a:lnTo>
                  <a:pt x="428098" y="245364"/>
                </a:lnTo>
                <a:lnTo>
                  <a:pt x="473818" y="257556"/>
                </a:lnTo>
                <a:lnTo>
                  <a:pt x="568306" y="278892"/>
                </a:lnTo>
                <a:lnTo>
                  <a:pt x="664318" y="291084"/>
                </a:lnTo>
                <a:lnTo>
                  <a:pt x="714610" y="294132"/>
                </a:lnTo>
                <a:lnTo>
                  <a:pt x="764902" y="295656"/>
                </a:lnTo>
                <a:lnTo>
                  <a:pt x="782682" y="295656"/>
                </a:lnTo>
                <a:lnTo>
                  <a:pt x="781666" y="298704"/>
                </a:lnTo>
                <a:lnTo>
                  <a:pt x="774046" y="306324"/>
                </a:lnTo>
                <a:lnTo>
                  <a:pt x="769474" y="307848"/>
                </a:lnTo>
                <a:close/>
              </a:path>
              <a:path w="1528427" h="307848">
                <a:moveTo>
                  <a:pt x="745091" y="281940"/>
                </a:moveTo>
                <a:lnTo>
                  <a:pt x="714610" y="281940"/>
                </a:lnTo>
                <a:lnTo>
                  <a:pt x="617074" y="272796"/>
                </a:lnTo>
                <a:lnTo>
                  <a:pt x="569830" y="265176"/>
                </a:lnTo>
                <a:lnTo>
                  <a:pt x="522587" y="256032"/>
                </a:lnTo>
                <a:lnTo>
                  <a:pt x="476866" y="245364"/>
                </a:lnTo>
                <a:lnTo>
                  <a:pt x="432670" y="233172"/>
                </a:lnTo>
                <a:lnTo>
                  <a:pt x="388474" y="217932"/>
                </a:lnTo>
                <a:lnTo>
                  <a:pt x="345802" y="201168"/>
                </a:lnTo>
                <a:lnTo>
                  <a:pt x="304654" y="182880"/>
                </a:lnTo>
                <a:lnTo>
                  <a:pt x="263506" y="163068"/>
                </a:lnTo>
                <a:lnTo>
                  <a:pt x="223882" y="141732"/>
                </a:lnTo>
                <a:lnTo>
                  <a:pt x="185782" y="118872"/>
                </a:lnTo>
                <a:lnTo>
                  <a:pt x="149206" y="94488"/>
                </a:lnTo>
                <a:lnTo>
                  <a:pt x="80626" y="41148"/>
                </a:lnTo>
                <a:lnTo>
                  <a:pt x="48622" y="12192"/>
                </a:lnTo>
                <a:lnTo>
                  <a:pt x="36430" y="0"/>
                </a:lnTo>
                <a:lnTo>
                  <a:pt x="54558" y="0"/>
                </a:lnTo>
                <a:lnTo>
                  <a:pt x="57766" y="3048"/>
                </a:lnTo>
                <a:lnTo>
                  <a:pt x="89770" y="32004"/>
                </a:lnTo>
                <a:lnTo>
                  <a:pt x="121774" y="57912"/>
                </a:lnTo>
                <a:lnTo>
                  <a:pt x="156826" y="83820"/>
                </a:lnTo>
                <a:lnTo>
                  <a:pt x="193402" y="108204"/>
                </a:lnTo>
                <a:lnTo>
                  <a:pt x="229978" y="131064"/>
                </a:lnTo>
                <a:lnTo>
                  <a:pt x="269602" y="152400"/>
                </a:lnTo>
                <a:lnTo>
                  <a:pt x="309226" y="170688"/>
                </a:lnTo>
                <a:lnTo>
                  <a:pt x="350374" y="188976"/>
                </a:lnTo>
                <a:lnTo>
                  <a:pt x="393046" y="205740"/>
                </a:lnTo>
                <a:lnTo>
                  <a:pt x="435718" y="220980"/>
                </a:lnTo>
                <a:lnTo>
                  <a:pt x="479914" y="233172"/>
                </a:lnTo>
                <a:lnTo>
                  <a:pt x="525634" y="243840"/>
                </a:lnTo>
                <a:lnTo>
                  <a:pt x="571354" y="252984"/>
                </a:lnTo>
                <a:lnTo>
                  <a:pt x="618598" y="260604"/>
                </a:lnTo>
                <a:lnTo>
                  <a:pt x="665842" y="265176"/>
                </a:lnTo>
                <a:lnTo>
                  <a:pt x="714610" y="268224"/>
                </a:lnTo>
                <a:lnTo>
                  <a:pt x="745091" y="269748"/>
                </a:lnTo>
                <a:lnTo>
                  <a:pt x="745091" y="281940"/>
                </a:lnTo>
                <a:close/>
              </a:path>
              <a:path w="1528427" h="307848">
                <a:moveTo>
                  <a:pt x="764902" y="281940"/>
                </a:moveTo>
                <a:lnTo>
                  <a:pt x="747656" y="281940"/>
                </a:lnTo>
                <a:lnTo>
                  <a:pt x="750380" y="275468"/>
                </a:lnTo>
                <a:lnTo>
                  <a:pt x="763065" y="269824"/>
                </a:lnTo>
                <a:lnTo>
                  <a:pt x="813670" y="268224"/>
                </a:lnTo>
                <a:lnTo>
                  <a:pt x="862438" y="265176"/>
                </a:lnTo>
                <a:lnTo>
                  <a:pt x="909682" y="260604"/>
                </a:lnTo>
                <a:lnTo>
                  <a:pt x="956927" y="252984"/>
                </a:lnTo>
                <a:lnTo>
                  <a:pt x="1002646" y="243840"/>
                </a:lnTo>
                <a:lnTo>
                  <a:pt x="1048366" y="233172"/>
                </a:lnTo>
                <a:lnTo>
                  <a:pt x="1092562" y="220980"/>
                </a:lnTo>
                <a:lnTo>
                  <a:pt x="1136758" y="205740"/>
                </a:lnTo>
                <a:lnTo>
                  <a:pt x="1219054" y="172212"/>
                </a:lnTo>
                <a:lnTo>
                  <a:pt x="1260203" y="152400"/>
                </a:lnTo>
                <a:lnTo>
                  <a:pt x="1298303" y="131064"/>
                </a:lnTo>
                <a:lnTo>
                  <a:pt x="1336403" y="108204"/>
                </a:lnTo>
                <a:lnTo>
                  <a:pt x="1406506" y="59436"/>
                </a:lnTo>
                <a:lnTo>
                  <a:pt x="1440035" y="32004"/>
                </a:lnTo>
                <a:lnTo>
                  <a:pt x="1470514" y="4572"/>
                </a:lnTo>
                <a:lnTo>
                  <a:pt x="1475087" y="0"/>
                </a:lnTo>
                <a:lnTo>
                  <a:pt x="1492492" y="0"/>
                </a:lnTo>
                <a:lnTo>
                  <a:pt x="1447654" y="41148"/>
                </a:lnTo>
                <a:lnTo>
                  <a:pt x="1414127" y="68580"/>
                </a:lnTo>
                <a:lnTo>
                  <a:pt x="1379074" y="94488"/>
                </a:lnTo>
                <a:lnTo>
                  <a:pt x="1342498" y="118872"/>
                </a:lnTo>
                <a:lnTo>
                  <a:pt x="1304398" y="141732"/>
                </a:lnTo>
                <a:lnTo>
                  <a:pt x="1266298" y="163068"/>
                </a:lnTo>
                <a:lnTo>
                  <a:pt x="1225150" y="182880"/>
                </a:lnTo>
                <a:lnTo>
                  <a:pt x="1184003" y="201168"/>
                </a:lnTo>
                <a:lnTo>
                  <a:pt x="1141330" y="217932"/>
                </a:lnTo>
                <a:lnTo>
                  <a:pt x="1097135" y="231648"/>
                </a:lnTo>
                <a:lnTo>
                  <a:pt x="1051414" y="245364"/>
                </a:lnTo>
                <a:lnTo>
                  <a:pt x="1005695" y="256032"/>
                </a:lnTo>
                <a:lnTo>
                  <a:pt x="959974" y="265176"/>
                </a:lnTo>
                <a:lnTo>
                  <a:pt x="911206" y="272796"/>
                </a:lnTo>
                <a:lnTo>
                  <a:pt x="863962" y="277368"/>
                </a:lnTo>
                <a:lnTo>
                  <a:pt x="813670" y="280416"/>
                </a:lnTo>
                <a:lnTo>
                  <a:pt x="764902" y="281940"/>
                </a:lnTo>
                <a:close/>
              </a:path>
              <a:path w="1528427" h="307848">
                <a:moveTo>
                  <a:pt x="816719" y="306324"/>
                </a:moveTo>
                <a:lnTo>
                  <a:pt x="783190" y="306324"/>
                </a:lnTo>
                <a:lnTo>
                  <a:pt x="783190" y="294132"/>
                </a:lnTo>
                <a:lnTo>
                  <a:pt x="815195" y="294132"/>
                </a:lnTo>
                <a:lnTo>
                  <a:pt x="865487" y="291084"/>
                </a:lnTo>
                <a:lnTo>
                  <a:pt x="914254" y="284988"/>
                </a:lnTo>
                <a:lnTo>
                  <a:pt x="961498" y="277368"/>
                </a:lnTo>
                <a:lnTo>
                  <a:pt x="1008743" y="268224"/>
                </a:lnTo>
                <a:lnTo>
                  <a:pt x="1055987" y="257556"/>
                </a:lnTo>
                <a:lnTo>
                  <a:pt x="1101706" y="243840"/>
                </a:lnTo>
                <a:lnTo>
                  <a:pt x="1145903" y="230124"/>
                </a:lnTo>
                <a:lnTo>
                  <a:pt x="1188574" y="213360"/>
                </a:lnTo>
                <a:lnTo>
                  <a:pt x="1231246" y="195072"/>
                </a:lnTo>
                <a:lnTo>
                  <a:pt x="1272395" y="173736"/>
                </a:lnTo>
                <a:lnTo>
                  <a:pt x="1312019" y="152400"/>
                </a:lnTo>
                <a:lnTo>
                  <a:pt x="1350119" y="129540"/>
                </a:lnTo>
                <a:lnTo>
                  <a:pt x="1386695" y="105156"/>
                </a:lnTo>
                <a:lnTo>
                  <a:pt x="1421746" y="79248"/>
                </a:lnTo>
                <a:lnTo>
                  <a:pt x="1456798" y="50292"/>
                </a:lnTo>
                <a:lnTo>
                  <a:pt x="1488803" y="21336"/>
                </a:lnTo>
                <a:lnTo>
                  <a:pt x="1511262" y="0"/>
                </a:lnTo>
                <a:lnTo>
                  <a:pt x="1528427" y="0"/>
                </a:lnTo>
                <a:lnTo>
                  <a:pt x="1497946" y="30480"/>
                </a:lnTo>
                <a:lnTo>
                  <a:pt x="1464419" y="60960"/>
                </a:lnTo>
                <a:lnTo>
                  <a:pt x="1430890" y="88392"/>
                </a:lnTo>
                <a:lnTo>
                  <a:pt x="1394314" y="114300"/>
                </a:lnTo>
                <a:lnTo>
                  <a:pt x="1356214" y="140208"/>
                </a:lnTo>
                <a:lnTo>
                  <a:pt x="1318114" y="163068"/>
                </a:lnTo>
                <a:lnTo>
                  <a:pt x="1278490" y="185928"/>
                </a:lnTo>
                <a:lnTo>
                  <a:pt x="1235819" y="205740"/>
                </a:lnTo>
                <a:lnTo>
                  <a:pt x="1193146" y="224028"/>
                </a:lnTo>
                <a:lnTo>
                  <a:pt x="1150474" y="240792"/>
                </a:lnTo>
                <a:lnTo>
                  <a:pt x="1104754" y="256032"/>
                </a:lnTo>
                <a:lnTo>
                  <a:pt x="1059035" y="269748"/>
                </a:lnTo>
                <a:lnTo>
                  <a:pt x="964546" y="291084"/>
                </a:lnTo>
                <a:lnTo>
                  <a:pt x="865487" y="303276"/>
                </a:lnTo>
                <a:lnTo>
                  <a:pt x="816719" y="306324"/>
                </a:lnTo>
                <a:close/>
              </a:path>
              <a:path w="1528427" h="307848">
                <a:moveTo>
                  <a:pt x="745091" y="288036"/>
                </a:moveTo>
                <a:lnTo>
                  <a:pt x="745091" y="281940"/>
                </a:lnTo>
                <a:lnTo>
                  <a:pt x="747656" y="281940"/>
                </a:lnTo>
                <a:lnTo>
                  <a:pt x="745091" y="288036"/>
                </a:lnTo>
                <a:close/>
              </a:path>
              <a:path w="1528427" h="307848">
                <a:moveTo>
                  <a:pt x="758806" y="284988"/>
                </a:moveTo>
                <a:lnTo>
                  <a:pt x="758806" y="281940"/>
                </a:lnTo>
                <a:lnTo>
                  <a:pt x="761854" y="281940"/>
                </a:lnTo>
                <a:lnTo>
                  <a:pt x="758806" y="284988"/>
                </a:lnTo>
                <a:close/>
              </a:path>
              <a:path w="1528427" h="307848">
                <a:moveTo>
                  <a:pt x="782682" y="295656"/>
                </a:moveTo>
                <a:lnTo>
                  <a:pt x="766426" y="295656"/>
                </a:lnTo>
                <a:lnTo>
                  <a:pt x="769474" y="292608"/>
                </a:lnTo>
                <a:lnTo>
                  <a:pt x="770998" y="292608"/>
                </a:lnTo>
                <a:lnTo>
                  <a:pt x="770998" y="294132"/>
                </a:lnTo>
                <a:lnTo>
                  <a:pt x="783190" y="294132"/>
                </a:lnTo>
                <a:lnTo>
                  <a:pt x="782682" y="295656"/>
                </a:lnTo>
                <a:close/>
              </a:path>
            </a:pathLst>
          </a:custGeom>
          <a:solidFill>
            <a:srgbClr val="BA602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902452" y="3779519"/>
            <a:ext cx="2918460" cy="739139"/>
          </a:xfrm>
          <a:custGeom>
            <a:avLst/>
            <a:gdLst/>
            <a:ahLst/>
            <a:cxnLst/>
            <a:rect l="l" t="t" r="r" b="b"/>
            <a:pathLst>
              <a:path w="2918460" h="739139">
                <a:moveTo>
                  <a:pt x="1452371" y="739139"/>
                </a:moveTo>
                <a:lnTo>
                  <a:pt x="1385315" y="739139"/>
                </a:lnTo>
                <a:lnTo>
                  <a:pt x="1310640" y="735330"/>
                </a:lnTo>
                <a:lnTo>
                  <a:pt x="1239011" y="732472"/>
                </a:lnTo>
                <a:lnTo>
                  <a:pt x="1167383" y="726757"/>
                </a:lnTo>
                <a:lnTo>
                  <a:pt x="1097279" y="719137"/>
                </a:lnTo>
                <a:lnTo>
                  <a:pt x="1028699" y="709612"/>
                </a:lnTo>
                <a:lnTo>
                  <a:pt x="961644" y="701039"/>
                </a:lnTo>
                <a:lnTo>
                  <a:pt x="894587" y="688657"/>
                </a:lnTo>
                <a:lnTo>
                  <a:pt x="768095" y="661035"/>
                </a:lnTo>
                <a:lnTo>
                  <a:pt x="707135" y="645795"/>
                </a:lnTo>
                <a:lnTo>
                  <a:pt x="591311" y="609600"/>
                </a:lnTo>
                <a:lnTo>
                  <a:pt x="536447" y="590550"/>
                </a:lnTo>
                <a:lnTo>
                  <a:pt x="432815" y="548640"/>
                </a:lnTo>
                <a:lnTo>
                  <a:pt x="361187" y="513397"/>
                </a:lnTo>
                <a:lnTo>
                  <a:pt x="274319" y="464820"/>
                </a:lnTo>
                <a:lnTo>
                  <a:pt x="234695" y="437197"/>
                </a:lnTo>
                <a:lnTo>
                  <a:pt x="198119" y="409575"/>
                </a:lnTo>
                <a:lnTo>
                  <a:pt x="164592" y="381952"/>
                </a:lnTo>
                <a:lnTo>
                  <a:pt x="147828" y="366712"/>
                </a:lnTo>
                <a:lnTo>
                  <a:pt x="132587" y="353377"/>
                </a:lnTo>
                <a:lnTo>
                  <a:pt x="91440" y="307657"/>
                </a:lnTo>
                <a:lnTo>
                  <a:pt x="68579" y="277177"/>
                </a:lnTo>
                <a:lnTo>
                  <a:pt x="30479" y="211455"/>
                </a:lnTo>
                <a:lnTo>
                  <a:pt x="12192" y="160972"/>
                </a:lnTo>
                <a:lnTo>
                  <a:pt x="1524" y="107632"/>
                </a:lnTo>
                <a:lnTo>
                  <a:pt x="0" y="91440"/>
                </a:lnTo>
                <a:lnTo>
                  <a:pt x="89" y="53340"/>
                </a:lnTo>
                <a:lnTo>
                  <a:pt x="1524" y="38100"/>
                </a:lnTo>
                <a:lnTo>
                  <a:pt x="4571" y="19050"/>
                </a:lnTo>
                <a:lnTo>
                  <a:pt x="7619" y="2857"/>
                </a:lnTo>
                <a:lnTo>
                  <a:pt x="8451" y="0"/>
                </a:lnTo>
                <a:lnTo>
                  <a:pt x="21183" y="0"/>
                </a:lnTo>
                <a:lnTo>
                  <a:pt x="19811" y="3810"/>
                </a:lnTo>
                <a:lnTo>
                  <a:pt x="16763" y="20955"/>
                </a:lnTo>
                <a:lnTo>
                  <a:pt x="14919" y="41910"/>
                </a:lnTo>
                <a:lnTo>
                  <a:pt x="13536" y="58102"/>
                </a:lnTo>
                <a:lnTo>
                  <a:pt x="12281" y="71437"/>
                </a:lnTo>
                <a:lnTo>
                  <a:pt x="16763" y="122872"/>
                </a:lnTo>
                <a:lnTo>
                  <a:pt x="28955" y="173355"/>
                </a:lnTo>
                <a:lnTo>
                  <a:pt x="42671" y="205740"/>
                </a:lnTo>
                <a:lnTo>
                  <a:pt x="50292" y="221932"/>
                </a:lnTo>
                <a:lnTo>
                  <a:pt x="79247" y="269557"/>
                </a:lnTo>
                <a:lnTo>
                  <a:pt x="102108" y="300037"/>
                </a:lnTo>
                <a:lnTo>
                  <a:pt x="114299" y="313372"/>
                </a:lnTo>
                <a:lnTo>
                  <a:pt x="141731" y="343852"/>
                </a:lnTo>
                <a:lnTo>
                  <a:pt x="156971" y="358140"/>
                </a:lnTo>
                <a:lnTo>
                  <a:pt x="172211" y="373380"/>
                </a:lnTo>
                <a:lnTo>
                  <a:pt x="205740" y="400050"/>
                </a:lnTo>
                <a:lnTo>
                  <a:pt x="224028" y="414337"/>
                </a:lnTo>
                <a:lnTo>
                  <a:pt x="262128" y="440055"/>
                </a:lnTo>
                <a:lnTo>
                  <a:pt x="281940" y="452437"/>
                </a:lnTo>
                <a:lnTo>
                  <a:pt x="301751" y="465772"/>
                </a:lnTo>
                <a:lnTo>
                  <a:pt x="344424" y="490537"/>
                </a:lnTo>
                <a:lnTo>
                  <a:pt x="367283" y="502920"/>
                </a:lnTo>
                <a:lnTo>
                  <a:pt x="390144" y="513397"/>
                </a:lnTo>
                <a:lnTo>
                  <a:pt x="414528" y="525780"/>
                </a:lnTo>
                <a:lnTo>
                  <a:pt x="463295" y="546735"/>
                </a:lnTo>
                <a:lnTo>
                  <a:pt x="541019" y="579120"/>
                </a:lnTo>
                <a:lnTo>
                  <a:pt x="652271" y="615314"/>
                </a:lnTo>
                <a:lnTo>
                  <a:pt x="710183" y="632460"/>
                </a:lnTo>
                <a:lnTo>
                  <a:pt x="771144" y="648652"/>
                </a:lnTo>
                <a:lnTo>
                  <a:pt x="833628" y="662939"/>
                </a:lnTo>
                <a:lnTo>
                  <a:pt x="897635" y="676275"/>
                </a:lnTo>
                <a:lnTo>
                  <a:pt x="1030224" y="697230"/>
                </a:lnTo>
                <a:lnTo>
                  <a:pt x="1098803" y="706755"/>
                </a:lnTo>
                <a:lnTo>
                  <a:pt x="1239011" y="719137"/>
                </a:lnTo>
                <a:lnTo>
                  <a:pt x="1312163" y="723900"/>
                </a:lnTo>
                <a:lnTo>
                  <a:pt x="1385315" y="726757"/>
                </a:lnTo>
                <a:lnTo>
                  <a:pt x="1442139" y="726757"/>
                </a:lnTo>
                <a:lnTo>
                  <a:pt x="1443064" y="730567"/>
                </a:lnTo>
                <a:lnTo>
                  <a:pt x="1452371" y="739139"/>
                </a:lnTo>
                <a:close/>
              </a:path>
              <a:path w="2918460" h="739139">
                <a:moveTo>
                  <a:pt x="1442248" y="713922"/>
                </a:moveTo>
                <a:lnTo>
                  <a:pt x="1385315" y="712470"/>
                </a:lnTo>
                <a:lnTo>
                  <a:pt x="1312163" y="711517"/>
                </a:lnTo>
                <a:lnTo>
                  <a:pt x="1240535" y="706755"/>
                </a:lnTo>
                <a:lnTo>
                  <a:pt x="1168908" y="701039"/>
                </a:lnTo>
                <a:lnTo>
                  <a:pt x="1031747" y="685800"/>
                </a:lnTo>
                <a:lnTo>
                  <a:pt x="899160" y="662939"/>
                </a:lnTo>
                <a:lnTo>
                  <a:pt x="836676" y="650557"/>
                </a:lnTo>
                <a:lnTo>
                  <a:pt x="774192" y="636270"/>
                </a:lnTo>
                <a:lnTo>
                  <a:pt x="598931" y="586740"/>
                </a:lnTo>
                <a:lnTo>
                  <a:pt x="545592" y="566737"/>
                </a:lnTo>
                <a:lnTo>
                  <a:pt x="493776" y="546735"/>
                </a:lnTo>
                <a:lnTo>
                  <a:pt x="443483" y="525780"/>
                </a:lnTo>
                <a:lnTo>
                  <a:pt x="419099" y="513397"/>
                </a:lnTo>
                <a:lnTo>
                  <a:pt x="396240" y="502920"/>
                </a:lnTo>
                <a:lnTo>
                  <a:pt x="373379" y="490537"/>
                </a:lnTo>
                <a:lnTo>
                  <a:pt x="350519" y="480060"/>
                </a:lnTo>
                <a:lnTo>
                  <a:pt x="307847" y="455295"/>
                </a:lnTo>
                <a:lnTo>
                  <a:pt x="288035" y="441960"/>
                </a:lnTo>
                <a:lnTo>
                  <a:pt x="268224" y="429577"/>
                </a:lnTo>
                <a:lnTo>
                  <a:pt x="249935" y="417195"/>
                </a:lnTo>
                <a:lnTo>
                  <a:pt x="213360" y="389572"/>
                </a:lnTo>
                <a:lnTo>
                  <a:pt x="196595" y="376237"/>
                </a:lnTo>
                <a:lnTo>
                  <a:pt x="181355" y="361950"/>
                </a:lnTo>
                <a:lnTo>
                  <a:pt x="164592" y="348615"/>
                </a:lnTo>
                <a:lnTo>
                  <a:pt x="150876" y="335280"/>
                </a:lnTo>
                <a:lnTo>
                  <a:pt x="137160" y="320040"/>
                </a:lnTo>
                <a:lnTo>
                  <a:pt x="123444" y="305752"/>
                </a:lnTo>
                <a:lnTo>
                  <a:pt x="111251" y="290512"/>
                </a:lnTo>
                <a:lnTo>
                  <a:pt x="99060" y="277177"/>
                </a:lnTo>
                <a:lnTo>
                  <a:pt x="88392" y="261937"/>
                </a:lnTo>
                <a:lnTo>
                  <a:pt x="60960" y="216217"/>
                </a:lnTo>
                <a:lnTo>
                  <a:pt x="53340" y="200977"/>
                </a:lnTo>
                <a:lnTo>
                  <a:pt x="47244" y="183832"/>
                </a:lnTo>
                <a:lnTo>
                  <a:pt x="41147" y="168592"/>
                </a:lnTo>
                <a:lnTo>
                  <a:pt x="28955" y="121920"/>
                </a:lnTo>
                <a:lnTo>
                  <a:pt x="25961" y="55598"/>
                </a:lnTo>
                <a:lnTo>
                  <a:pt x="27431" y="39052"/>
                </a:lnTo>
                <a:lnTo>
                  <a:pt x="28955" y="23812"/>
                </a:lnTo>
                <a:lnTo>
                  <a:pt x="32003" y="7620"/>
                </a:lnTo>
                <a:lnTo>
                  <a:pt x="34289" y="0"/>
                </a:lnTo>
                <a:lnTo>
                  <a:pt x="47853" y="0"/>
                </a:lnTo>
                <a:lnTo>
                  <a:pt x="39624" y="40957"/>
                </a:lnTo>
                <a:lnTo>
                  <a:pt x="38159" y="55598"/>
                </a:lnTo>
                <a:lnTo>
                  <a:pt x="41147" y="118110"/>
                </a:lnTo>
                <a:lnTo>
                  <a:pt x="53340" y="163830"/>
                </a:lnTo>
                <a:lnTo>
                  <a:pt x="80771" y="224790"/>
                </a:lnTo>
                <a:lnTo>
                  <a:pt x="89915" y="239077"/>
                </a:lnTo>
                <a:lnTo>
                  <a:pt x="99060" y="254317"/>
                </a:lnTo>
                <a:lnTo>
                  <a:pt x="109728" y="267652"/>
                </a:lnTo>
                <a:lnTo>
                  <a:pt x="120395" y="282892"/>
                </a:lnTo>
                <a:lnTo>
                  <a:pt x="132587" y="297180"/>
                </a:lnTo>
                <a:lnTo>
                  <a:pt x="146303" y="312420"/>
                </a:lnTo>
                <a:lnTo>
                  <a:pt x="173735" y="339090"/>
                </a:lnTo>
                <a:lnTo>
                  <a:pt x="204215" y="366712"/>
                </a:lnTo>
                <a:lnTo>
                  <a:pt x="239267" y="392430"/>
                </a:lnTo>
                <a:lnTo>
                  <a:pt x="256031" y="406717"/>
                </a:lnTo>
                <a:lnTo>
                  <a:pt x="294131" y="430530"/>
                </a:lnTo>
                <a:lnTo>
                  <a:pt x="315467" y="442912"/>
                </a:lnTo>
                <a:lnTo>
                  <a:pt x="335279" y="455295"/>
                </a:lnTo>
                <a:lnTo>
                  <a:pt x="379476" y="480060"/>
                </a:lnTo>
                <a:lnTo>
                  <a:pt x="425195" y="502920"/>
                </a:lnTo>
                <a:lnTo>
                  <a:pt x="472440" y="523875"/>
                </a:lnTo>
                <a:lnTo>
                  <a:pt x="550163" y="554355"/>
                </a:lnTo>
                <a:lnTo>
                  <a:pt x="603503" y="574357"/>
                </a:lnTo>
                <a:lnTo>
                  <a:pt x="717803" y="607695"/>
                </a:lnTo>
                <a:lnTo>
                  <a:pt x="838199" y="638175"/>
                </a:lnTo>
                <a:lnTo>
                  <a:pt x="966215" y="662939"/>
                </a:lnTo>
                <a:lnTo>
                  <a:pt x="1033271" y="671512"/>
                </a:lnTo>
                <a:lnTo>
                  <a:pt x="1101851" y="681037"/>
                </a:lnTo>
                <a:lnTo>
                  <a:pt x="1170431" y="688657"/>
                </a:lnTo>
                <a:lnTo>
                  <a:pt x="1240535" y="694372"/>
                </a:lnTo>
                <a:lnTo>
                  <a:pt x="1312163" y="697230"/>
                </a:lnTo>
                <a:lnTo>
                  <a:pt x="1385315" y="701039"/>
                </a:lnTo>
                <a:lnTo>
                  <a:pt x="1458377" y="701039"/>
                </a:lnTo>
                <a:lnTo>
                  <a:pt x="1446419" y="705802"/>
                </a:lnTo>
                <a:lnTo>
                  <a:pt x="1442248" y="713922"/>
                </a:lnTo>
                <a:close/>
              </a:path>
              <a:path w="2918460" h="739139">
                <a:moveTo>
                  <a:pt x="2892551" y="88627"/>
                </a:moveTo>
                <a:lnTo>
                  <a:pt x="2886260" y="85725"/>
                </a:lnTo>
                <a:lnTo>
                  <a:pt x="2880368" y="73342"/>
                </a:lnTo>
                <a:lnTo>
                  <a:pt x="2880360" y="57150"/>
                </a:lnTo>
                <a:lnTo>
                  <a:pt x="2878835" y="41910"/>
                </a:lnTo>
                <a:lnTo>
                  <a:pt x="2875787" y="25717"/>
                </a:lnTo>
                <a:lnTo>
                  <a:pt x="2870606" y="0"/>
                </a:lnTo>
                <a:lnTo>
                  <a:pt x="2883407" y="0"/>
                </a:lnTo>
                <a:lnTo>
                  <a:pt x="2884931" y="7620"/>
                </a:lnTo>
                <a:lnTo>
                  <a:pt x="2889503" y="23812"/>
                </a:lnTo>
                <a:lnTo>
                  <a:pt x="2891028" y="39052"/>
                </a:lnTo>
                <a:lnTo>
                  <a:pt x="2892498" y="55598"/>
                </a:lnTo>
                <a:lnTo>
                  <a:pt x="2892551" y="88627"/>
                </a:lnTo>
                <a:close/>
              </a:path>
              <a:path w="2918460" h="739139">
                <a:moveTo>
                  <a:pt x="2918379" y="53340"/>
                </a:moveTo>
                <a:lnTo>
                  <a:pt x="2904656" y="53340"/>
                </a:lnTo>
                <a:lnTo>
                  <a:pt x="2901695" y="20955"/>
                </a:lnTo>
                <a:lnTo>
                  <a:pt x="2898647" y="3810"/>
                </a:lnTo>
                <a:lnTo>
                  <a:pt x="2897400" y="0"/>
                </a:lnTo>
                <a:lnTo>
                  <a:pt x="2910424" y="0"/>
                </a:lnTo>
                <a:lnTo>
                  <a:pt x="2910840" y="952"/>
                </a:lnTo>
                <a:lnTo>
                  <a:pt x="2913887" y="19050"/>
                </a:lnTo>
                <a:lnTo>
                  <a:pt x="2916935" y="36195"/>
                </a:lnTo>
                <a:lnTo>
                  <a:pt x="2918379" y="53340"/>
                </a:lnTo>
                <a:close/>
              </a:path>
              <a:path w="2918460" h="739139">
                <a:moveTo>
                  <a:pt x="2904744" y="55598"/>
                </a:moveTo>
                <a:lnTo>
                  <a:pt x="2898647" y="53340"/>
                </a:lnTo>
                <a:lnTo>
                  <a:pt x="2904656" y="53340"/>
                </a:lnTo>
                <a:lnTo>
                  <a:pt x="2904744" y="55598"/>
                </a:lnTo>
                <a:close/>
              </a:path>
              <a:path w="2918460" h="739139">
                <a:moveTo>
                  <a:pt x="2918460" y="54292"/>
                </a:moveTo>
                <a:lnTo>
                  <a:pt x="2918379" y="53340"/>
                </a:lnTo>
                <a:lnTo>
                  <a:pt x="2918460" y="54292"/>
                </a:lnTo>
                <a:close/>
              </a:path>
              <a:path w="2918460" h="739139">
                <a:moveTo>
                  <a:pt x="1533144" y="739139"/>
                </a:moveTo>
                <a:lnTo>
                  <a:pt x="1461288" y="739139"/>
                </a:lnTo>
                <a:lnTo>
                  <a:pt x="1472353" y="733425"/>
                </a:lnTo>
                <a:lnTo>
                  <a:pt x="1475927" y="726757"/>
                </a:lnTo>
                <a:lnTo>
                  <a:pt x="1533144" y="726757"/>
                </a:lnTo>
                <a:lnTo>
                  <a:pt x="1606295" y="723900"/>
                </a:lnTo>
                <a:lnTo>
                  <a:pt x="1679447" y="719137"/>
                </a:lnTo>
                <a:lnTo>
                  <a:pt x="1819655" y="706755"/>
                </a:lnTo>
                <a:lnTo>
                  <a:pt x="1888235" y="697230"/>
                </a:lnTo>
                <a:lnTo>
                  <a:pt x="2020824" y="676275"/>
                </a:lnTo>
                <a:lnTo>
                  <a:pt x="2084831" y="662939"/>
                </a:lnTo>
                <a:lnTo>
                  <a:pt x="2147315" y="648652"/>
                </a:lnTo>
                <a:lnTo>
                  <a:pt x="2208276" y="632460"/>
                </a:lnTo>
                <a:lnTo>
                  <a:pt x="2266187" y="615314"/>
                </a:lnTo>
                <a:lnTo>
                  <a:pt x="2377440" y="579120"/>
                </a:lnTo>
                <a:lnTo>
                  <a:pt x="2455163" y="546735"/>
                </a:lnTo>
                <a:lnTo>
                  <a:pt x="2503931" y="525780"/>
                </a:lnTo>
                <a:lnTo>
                  <a:pt x="2528315" y="513397"/>
                </a:lnTo>
                <a:lnTo>
                  <a:pt x="2551176" y="502920"/>
                </a:lnTo>
                <a:lnTo>
                  <a:pt x="2574035" y="490537"/>
                </a:lnTo>
                <a:lnTo>
                  <a:pt x="2616708" y="465772"/>
                </a:lnTo>
                <a:lnTo>
                  <a:pt x="2636519" y="452437"/>
                </a:lnTo>
                <a:lnTo>
                  <a:pt x="2656331" y="440055"/>
                </a:lnTo>
                <a:lnTo>
                  <a:pt x="2694431" y="414337"/>
                </a:lnTo>
                <a:lnTo>
                  <a:pt x="2729483" y="386715"/>
                </a:lnTo>
                <a:lnTo>
                  <a:pt x="2776728" y="343852"/>
                </a:lnTo>
                <a:lnTo>
                  <a:pt x="2804160" y="313372"/>
                </a:lnTo>
                <a:lnTo>
                  <a:pt x="2816351" y="300037"/>
                </a:lnTo>
                <a:lnTo>
                  <a:pt x="2839211" y="269557"/>
                </a:lnTo>
                <a:lnTo>
                  <a:pt x="2868167" y="221932"/>
                </a:lnTo>
                <a:lnTo>
                  <a:pt x="2889503" y="173355"/>
                </a:lnTo>
                <a:lnTo>
                  <a:pt x="2901695" y="122872"/>
                </a:lnTo>
                <a:lnTo>
                  <a:pt x="2906181" y="73342"/>
                </a:lnTo>
                <a:lnTo>
                  <a:pt x="2906267" y="68580"/>
                </a:lnTo>
                <a:lnTo>
                  <a:pt x="2903219" y="66675"/>
                </a:lnTo>
                <a:lnTo>
                  <a:pt x="2904744" y="66675"/>
                </a:lnTo>
                <a:lnTo>
                  <a:pt x="2904744" y="55598"/>
                </a:lnTo>
                <a:lnTo>
                  <a:pt x="2911505" y="58102"/>
                </a:lnTo>
                <a:lnTo>
                  <a:pt x="2918226" y="69532"/>
                </a:lnTo>
                <a:lnTo>
                  <a:pt x="2918382" y="71437"/>
                </a:lnTo>
                <a:lnTo>
                  <a:pt x="2918460" y="89535"/>
                </a:lnTo>
                <a:lnTo>
                  <a:pt x="2916935" y="107632"/>
                </a:lnTo>
                <a:lnTo>
                  <a:pt x="2913887" y="124777"/>
                </a:lnTo>
                <a:lnTo>
                  <a:pt x="2910840" y="142875"/>
                </a:lnTo>
                <a:lnTo>
                  <a:pt x="2901695" y="176212"/>
                </a:lnTo>
                <a:lnTo>
                  <a:pt x="2894076" y="193357"/>
                </a:lnTo>
                <a:lnTo>
                  <a:pt x="2887979" y="209550"/>
                </a:lnTo>
                <a:lnTo>
                  <a:pt x="2871215" y="243840"/>
                </a:lnTo>
                <a:lnTo>
                  <a:pt x="2839211" y="290512"/>
                </a:lnTo>
                <a:lnTo>
                  <a:pt x="2785871" y="353377"/>
                </a:lnTo>
                <a:lnTo>
                  <a:pt x="2770631" y="366712"/>
                </a:lnTo>
                <a:lnTo>
                  <a:pt x="2753867" y="381952"/>
                </a:lnTo>
                <a:lnTo>
                  <a:pt x="2683763" y="437197"/>
                </a:lnTo>
                <a:lnTo>
                  <a:pt x="2622803" y="476250"/>
                </a:lnTo>
                <a:lnTo>
                  <a:pt x="2580131" y="501015"/>
                </a:lnTo>
                <a:lnTo>
                  <a:pt x="2534411" y="525780"/>
                </a:lnTo>
                <a:lnTo>
                  <a:pt x="2510028" y="536257"/>
                </a:lnTo>
                <a:lnTo>
                  <a:pt x="2485644" y="548640"/>
                </a:lnTo>
                <a:lnTo>
                  <a:pt x="2435351" y="569595"/>
                </a:lnTo>
                <a:lnTo>
                  <a:pt x="2382011" y="589597"/>
                </a:lnTo>
                <a:lnTo>
                  <a:pt x="2327147" y="609600"/>
                </a:lnTo>
                <a:lnTo>
                  <a:pt x="2270760" y="627697"/>
                </a:lnTo>
                <a:lnTo>
                  <a:pt x="2150363" y="661035"/>
                </a:lnTo>
                <a:lnTo>
                  <a:pt x="2023871" y="688657"/>
                </a:lnTo>
                <a:lnTo>
                  <a:pt x="1889760" y="709612"/>
                </a:lnTo>
                <a:lnTo>
                  <a:pt x="1821179" y="719137"/>
                </a:lnTo>
                <a:lnTo>
                  <a:pt x="1751076" y="726757"/>
                </a:lnTo>
                <a:lnTo>
                  <a:pt x="1533144" y="739139"/>
                </a:lnTo>
                <a:close/>
              </a:path>
              <a:path w="2918460" h="739139">
                <a:moveTo>
                  <a:pt x="2895599" y="79057"/>
                </a:moveTo>
                <a:lnTo>
                  <a:pt x="2892551" y="79057"/>
                </a:lnTo>
                <a:lnTo>
                  <a:pt x="2892551" y="76200"/>
                </a:lnTo>
                <a:lnTo>
                  <a:pt x="2895599" y="79057"/>
                </a:lnTo>
                <a:close/>
              </a:path>
              <a:path w="2918460" h="739139">
                <a:moveTo>
                  <a:pt x="1459229" y="714355"/>
                </a:moveTo>
                <a:lnTo>
                  <a:pt x="1457867" y="714320"/>
                </a:lnTo>
                <a:lnTo>
                  <a:pt x="1459992" y="701039"/>
                </a:lnTo>
                <a:lnTo>
                  <a:pt x="1531619" y="701039"/>
                </a:lnTo>
                <a:lnTo>
                  <a:pt x="1604771" y="697230"/>
                </a:lnTo>
                <a:lnTo>
                  <a:pt x="1676399" y="694372"/>
                </a:lnTo>
                <a:lnTo>
                  <a:pt x="1746503" y="688657"/>
                </a:lnTo>
                <a:lnTo>
                  <a:pt x="1816608" y="681037"/>
                </a:lnTo>
                <a:lnTo>
                  <a:pt x="1950719" y="662939"/>
                </a:lnTo>
                <a:lnTo>
                  <a:pt x="2078735" y="638175"/>
                </a:lnTo>
                <a:lnTo>
                  <a:pt x="2141219" y="624839"/>
                </a:lnTo>
                <a:lnTo>
                  <a:pt x="2314955" y="574357"/>
                </a:lnTo>
                <a:lnTo>
                  <a:pt x="2368295" y="554355"/>
                </a:lnTo>
                <a:lnTo>
                  <a:pt x="2420111" y="534352"/>
                </a:lnTo>
                <a:lnTo>
                  <a:pt x="2493263" y="502920"/>
                </a:lnTo>
                <a:lnTo>
                  <a:pt x="2561844" y="467677"/>
                </a:lnTo>
                <a:lnTo>
                  <a:pt x="2583179" y="457200"/>
                </a:lnTo>
                <a:lnTo>
                  <a:pt x="2602992" y="444817"/>
                </a:lnTo>
                <a:lnTo>
                  <a:pt x="2622803" y="430530"/>
                </a:lnTo>
                <a:lnTo>
                  <a:pt x="2642615" y="419100"/>
                </a:lnTo>
                <a:lnTo>
                  <a:pt x="2660903" y="406717"/>
                </a:lnTo>
                <a:lnTo>
                  <a:pt x="2679192" y="392430"/>
                </a:lnTo>
                <a:lnTo>
                  <a:pt x="2695955" y="381000"/>
                </a:lnTo>
                <a:lnTo>
                  <a:pt x="2729483" y="353377"/>
                </a:lnTo>
                <a:lnTo>
                  <a:pt x="2772155" y="312420"/>
                </a:lnTo>
                <a:lnTo>
                  <a:pt x="2796540" y="282892"/>
                </a:lnTo>
                <a:lnTo>
                  <a:pt x="2808731" y="269557"/>
                </a:lnTo>
                <a:lnTo>
                  <a:pt x="2819399" y="254317"/>
                </a:lnTo>
                <a:lnTo>
                  <a:pt x="2828544" y="240030"/>
                </a:lnTo>
                <a:lnTo>
                  <a:pt x="2837687" y="224790"/>
                </a:lnTo>
                <a:lnTo>
                  <a:pt x="2845308" y="209550"/>
                </a:lnTo>
                <a:lnTo>
                  <a:pt x="2852928" y="196215"/>
                </a:lnTo>
                <a:lnTo>
                  <a:pt x="2865119" y="165735"/>
                </a:lnTo>
                <a:lnTo>
                  <a:pt x="2869692" y="150495"/>
                </a:lnTo>
                <a:lnTo>
                  <a:pt x="2878835" y="104775"/>
                </a:lnTo>
                <a:lnTo>
                  <a:pt x="2880360" y="87630"/>
                </a:lnTo>
                <a:lnTo>
                  <a:pt x="2880360" y="91440"/>
                </a:lnTo>
                <a:lnTo>
                  <a:pt x="2892361" y="91440"/>
                </a:lnTo>
                <a:lnTo>
                  <a:pt x="2891028" y="104775"/>
                </a:lnTo>
                <a:lnTo>
                  <a:pt x="2889503" y="121920"/>
                </a:lnTo>
                <a:lnTo>
                  <a:pt x="2877311" y="168592"/>
                </a:lnTo>
                <a:lnTo>
                  <a:pt x="2863595" y="200977"/>
                </a:lnTo>
                <a:lnTo>
                  <a:pt x="2857499" y="216217"/>
                </a:lnTo>
                <a:lnTo>
                  <a:pt x="2839211" y="246697"/>
                </a:lnTo>
                <a:lnTo>
                  <a:pt x="2817876" y="277177"/>
                </a:lnTo>
                <a:lnTo>
                  <a:pt x="2795015" y="305752"/>
                </a:lnTo>
                <a:lnTo>
                  <a:pt x="2781299" y="320040"/>
                </a:lnTo>
                <a:lnTo>
                  <a:pt x="2767583" y="335280"/>
                </a:lnTo>
                <a:lnTo>
                  <a:pt x="2721863" y="376237"/>
                </a:lnTo>
                <a:lnTo>
                  <a:pt x="2668524" y="417195"/>
                </a:lnTo>
                <a:lnTo>
                  <a:pt x="2630424" y="441960"/>
                </a:lnTo>
                <a:lnTo>
                  <a:pt x="2610611" y="455295"/>
                </a:lnTo>
                <a:lnTo>
                  <a:pt x="2567940" y="480060"/>
                </a:lnTo>
                <a:lnTo>
                  <a:pt x="2545079" y="490537"/>
                </a:lnTo>
                <a:lnTo>
                  <a:pt x="2522219" y="502920"/>
                </a:lnTo>
                <a:lnTo>
                  <a:pt x="2499360" y="513397"/>
                </a:lnTo>
                <a:lnTo>
                  <a:pt x="2474976" y="525780"/>
                </a:lnTo>
                <a:lnTo>
                  <a:pt x="2450592" y="536257"/>
                </a:lnTo>
                <a:lnTo>
                  <a:pt x="2372867" y="566737"/>
                </a:lnTo>
                <a:lnTo>
                  <a:pt x="2318003" y="586740"/>
                </a:lnTo>
                <a:lnTo>
                  <a:pt x="2263140" y="602932"/>
                </a:lnTo>
                <a:lnTo>
                  <a:pt x="2144267" y="636270"/>
                </a:lnTo>
                <a:lnTo>
                  <a:pt x="2081783" y="650557"/>
                </a:lnTo>
                <a:lnTo>
                  <a:pt x="1953767" y="674370"/>
                </a:lnTo>
                <a:lnTo>
                  <a:pt x="1886711" y="685800"/>
                </a:lnTo>
                <a:lnTo>
                  <a:pt x="1748028" y="701039"/>
                </a:lnTo>
                <a:lnTo>
                  <a:pt x="1736344" y="701992"/>
                </a:lnTo>
                <a:lnTo>
                  <a:pt x="1464563" y="701992"/>
                </a:lnTo>
                <a:lnTo>
                  <a:pt x="1462548" y="714270"/>
                </a:lnTo>
                <a:lnTo>
                  <a:pt x="1459229" y="714355"/>
                </a:lnTo>
                <a:close/>
              </a:path>
              <a:path w="2918460" h="739139">
                <a:moveTo>
                  <a:pt x="2898647" y="91440"/>
                </a:moveTo>
                <a:lnTo>
                  <a:pt x="2892361" y="91440"/>
                </a:lnTo>
                <a:lnTo>
                  <a:pt x="2892551" y="89535"/>
                </a:lnTo>
                <a:lnTo>
                  <a:pt x="2892551" y="88627"/>
                </a:lnTo>
                <a:lnTo>
                  <a:pt x="2898647" y="91440"/>
                </a:lnTo>
                <a:close/>
              </a:path>
              <a:path w="2918460" h="739139">
                <a:moveTo>
                  <a:pt x="1457867" y="714320"/>
                </a:moveTo>
                <a:lnTo>
                  <a:pt x="1442248" y="713922"/>
                </a:lnTo>
                <a:lnTo>
                  <a:pt x="1446419" y="705802"/>
                </a:lnTo>
                <a:lnTo>
                  <a:pt x="1458377" y="701039"/>
                </a:lnTo>
                <a:lnTo>
                  <a:pt x="1459992" y="701039"/>
                </a:lnTo>
                <a:lnTo>
                  <a:pt x="1457867" y="714320"/>
                </a:lnTo>
                <a:close/>
              </a:path>
              <a:path w="2918460" h="739139">
                <a:moveTo>
                  <a:pt x="1462548" y="714270"/>
                </a:moveTo>
                <a:lnTo>
                  <a:pt x="1464563" y="701992"/>
                </a:lnTo>
                <a:lnTo>
                  <a:pt x="1474931" y="709612"/>
                </a:lnTo>
                <a:lnTo>
                  <a:pt x="1476166" y="713923"/>
                </a:lnTo>
                <a:lnTo>
                  <a:pt x="1462548" y="714270"/>
                </a:lnTo>
                <a:close/>
              </a:path>
              <a:path w="2918460" h="739139">
                <a:moveTo>
                  <a:pt x="1476166" y="713923"/>
                </a:moveTo>
                <a:lnTo>
                  <a:pt x="1474931" y="709612"/>
                </a:lnTo>
                <a:lnTo>
                  <a:pt x="1464563" y="701992"/>
                </a:lnTo>
                <a:lnTo>
                  <a:pt x="1736344" y="701992"/>
                </a:lnTo>
                <a:lnTo>
                  <a:pt x="1677924" y="706755"/>
                </a:lnTo>
                <a:lnTo>
                  <a:pt x="1606295" y="711517"/>
                </a:lnTo>
                <a:lnTo>
                  <a:pt x="1533144" y="712470"/>
                </a:lnTo>
                <a:lnTo>
                  <a:pt x="1476166" y="713923"/>
                </a:lnTo>
                <a:close/>
              </a:path>
              <a:path w="2918460" h="739139">
                <a:moveTo>
                  <a:pt x="1453895" y="739139"/>
                </a:moveTo>
                <a:lnTo>
                  <a:pt x="1452371" y="739139"/>
                </a:lnTo>
                <a:lnTo>
                  <a:pt x="1443064" y="730567"/>
                </a:lnTo>
                <a:lnTo>
                  <a:pt x="1440059" y="718185"/>
                </a:lnTo>
                <a:lnTo>
                  <a:pt x="1442248" y="713922"/>
                </a:lnTo>
                <a:lnTo>
                  <a:pt x="1457867" y="714320"/>
                </a:lnTo>
                <a:lnTo>
                  <a:pt x="1455419" y="714375"/>
                </a:lnTo>
                <a:lnTo>
                  <a:pt x="1452371" y="716280"/>
                </a:lnTo>
                <a:lnTo>
                  <a:pt x="1452371" y="721995"/>
                </a:lnTo>
                <a:lnTo>
                  <a:pt x="1453895" y="724852"/>
                </a:lnTo>
                <a:lnTo>
                  <a:pt x="1455974" y="726151"/>
                </a:lnTo>
                <a:lnTo>
                  <a:pt x="1453895" y="739139"/>
                </a:lnTo>
                <a:close/>
              </a:path>
              <a:path w="2918460" h="739139">
                <a:moveTo>
                  <a:pt x="1461288" y="739139"/>
                </a:moveTo>
                <a:lnTo>
                  <a:pt x="1458467" y="739139"/>
                </a:lnTo>
                <a:lnTo>
                  <a:pt x="1460499" y="726757"/>
                </a:lnTo>
                <a:lnTo>
                  <a:pt x="1461515" y="726757"/>
                </a:lnTo>
                <a:lnTo>
                  <a:pt x="1464563" y="724852"/>
                </a:lnTo>
                <a:lnTo>
                  <a:pt x="1466087" y="721995"/>
                </a:lnTo>
                <a:lnTo>
                  <a:pt x="1466087" y="719137"/>
                </a:lnTo>
                <a:lnTo>
                  <a:pt x="1464563" y="716280"/>
                </a:lnTo>
                <a:lnTo>
                  <a:pt x="1462437" y="714950"/>
                </a:lnTo>
                <a:lnTo>
                  <a:pt x="1462548" y="714270"/>
                </a:lnTo>
                <a:lnTo>
                  <a:pt x="1476166" y="713923"/>
                </a:lnTo>
                <a:lnTo>
                  <a:pt x="1478479" y="721995"/>
                </a:lnTo>
                <a:lnTo>
                  <a:pt x="1472353" y="733425"/>
                </a:lnTo>
                <a:lnTo>
                  <a:pt x="1461288" y="739139"/>
                </a:lnTo>
                <a:close/>
              </a:path>
              <a:path w="2918460" h="739139">
                <a:moveTo>
                  <a:pt x="1456944" y="726757"/>
                </a:moveTo>
                <a:lnTo>
                  <a:pt x="1455974" y="726151"/>
                </a:lnTo>
                <a:lnTo>
                  <a:pt x="1457858" y="714375"/>
                </a:lnTo>
                <a:lnTo>
                  <a:pt x="1459229" y="714355"/>
                </a:lnTo>
                <a:lnTo>
                  <a:pt x="1459992" y="714375"/>
                </a:lnTo>
                <a:lnTo>
                  <a:pt x="1456944" y="726757"/>
                </a:lnTo>
                <a:close/>
              </a:path>
              <a:path w="2918460" h="739139">
                <a:moveTo>
                  <a:pt x="1458467" y="739139"/>
                </a:moveTo>
                <a:lnTo>
                  <a:pt x="1453895" y="739139"/>
                </a:lnTo>
                <a:lnTo>
                  <a:pt x="1455877" y="726757"/>
                </a:lnTo>
                <a:lnTo>
                  <a:pt x="1458467" y="726757"/>
                </a:lnTo>
                <a:lnTo>
                  <a:pt x="1461515" y="714375"/>
                </a:lnTo>
                <a:lnTo>
                  <a:pt x="1462437" y="714950"/>
                </a:lnTo>
                <a:lnTo>
                  <a:pt x="1458467" y="739139"/>
                </a:lnTo>
                <a:close/>
              </a:path>
            </a:pathLst>
          </a:custGeom>
          <a:solidFill>
            <a:srgbClr val="BA602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077968" y="3779519"/>
            <a:ext cx="103630" cy="649224"/>
          </a:xfrm>
          <a:custGeom>
            <a:avLst/>
            <a:gdLst/>
            <a:ahLst/>
            <a:cxnLst/>
            <a:rect l="l" t="t" r="r" b="b"/>
            <a:pathLst>
              <a:path w="103630" h="649224">
                <a:moveTo>
                  <a:pt x="51053" y="623263"/>
                </a:moveTo>
                <a:lnTo>
                  <a:pt x="45719" y="614067"/>
                </a:lnTo>
                <a:lnTo>
                  <a:pt x="45719" y="0"/>
                </a:lnTo>
                <a:lnTo>
                  <a:pt x="57911" y="0"/>
                </a:lnTo>
                <a:lnTo>
                  <a:pt x="57911" y="611439"/>
                </a:lnTo>
                <a:lnTo>
                  <a:pt x="51053" y="623263"/>
                </a:lnTo>
                <a:close/>
              </a:path>
              <a:path w="103630" h="649224">
                <a:moveTo>
                  <a:pt x="51815" y="649224"/>
                </a:moveTo>
                <a:lnTo>
                  <a:pt x="1523" y="563880"/>
                </a:lnTo>
                <a:lnTo>
                  <a:pt x="0" y="560832"/>
                </a:lnTo>
                <a:lnTo>
                  <a:pt x="0" y="556260"/>
                </a:lnTo>
                <a:lnTo>
                  <a:pt x="6095" y="553212"/>
                </a:lnTo>
                <a:lnTo>
                  <a:pt x="10667" y="553212"/>
                </a:lnTo>
                <a:lnTo>
                  <a:pt x="12191" y="556260"/>
                </a:lnTo>
                <a:lnTo>
                  <a:pt x="45719" y="614067"/>
                </a:lnTo>
                <a:lnTo>
                  <a:pt x="45719" y="635508"/>
                </a:lnTo>
                <a:lnTo>
                  <a:pt x="59653" y="635508"/>
                </a:lnTo>
                <a:lnTo>
                  <a:pt x="51815" y="649224"/>
                </a:lnTo>
                <a:close/>
              </a:path>
              <a:path w="103630" h="649224">
                <a:moveTo>
                  <a:pt x="59653" y="635508"/>
                </a:moveTo>
                <a:lnTo>
                  <a:pt x="57911" y="635508"/>
                </a:lnTo>
                <a:lnTo>
                  <a:pt x="57911" y="611439"/>
                </a:lnTo>
                <a:lnTo>
                  <a:pt x="89915" y="556260"/>
                </a:lnTo>
                <a:lnTo>
                  <a:pt x="91439" y="553212"/>
                </a:lnTo>
                <a:lnTo>
                  <a:pt x="96011" y="553212"/>
                </a:lnTo>
                <a:lnTo>
                  <a:pt x="102107" y="556260"/>
                </a:lnTo>
                <a:lnTo>
                  <a:pt x="103630" y="560832"/>
                </a:lnTo>
                <a:lnTo>
                  <a:pt x="100583" y="563880"/>
                </a:lnTo>
                <a:lnTo>
                  <a:pt x="59653" y="635508"/>
                </a:lnTo>
                <a:close/>
              </a:path>
              <a:path w="103630" h="649224">
                <a:moveTo>
                  <a:pt x="57911" y="632460"/>
                </a:moveTo>
                <a:lnTo>
                  <a:pt x="56387" y="632460"/>
                </a:lnTo>
                <a:lnTo>
                  <a:pt x="51053" y="623263"/>
                </a:lnTo>
                <a:lnTo>
                  <a:pt x="57911" y="611439"/>
                </a:lnTo>
                <a:lnTo>
                  <a:pt x="57911" y="632460"/>
                </a:lnTo>
                <a:close/>
              </a:path>
              <a:path w="103630" h="649224">
                <a:moveTo>
                  <a:pt x="45719" y="632460"/>
                </a:moveTo>
                <a:lnTo>
                  <a:pt x="45719" y="614067"/>
                </a:lnTo>
                <a:lnTo>
                  <a:pt x="51053" y="623263"/>
                </a:lnTo>
                <a:lnTo>
                  <a:pt x="45719" y="632460"/>
                </a:lnTo>
                <a:close/>
              </a:path>
              <a:path w="103630" h="649224">
                <a:moveTo>
                  <a:pt x="57911" y="635508"/>
                </a:moveTo>
                <a:lnTo>
                  <a:pt x="45719" y="635508"/>
                </a:lnTo>
                <a:lnTo>
                  <a:pt x="45719" y="632460"/>
                </a:lnTo>
                <a:lnTo>
                  <a:pt x="51053" y="623263"/>
                </a:lnTo>
                <a:lnTo>
                  <a:pt x="56387" y="632460"/>
                </a:lnTo>
                <a:lnTo>
                  <a:pt x="57911" y="632460"/>
                </a:lnTo>
                <a:lnTo>
                  <a:pt x="57911" y="635508"/>
                </a:lnTo>
                <a:close/>
              </a:path>
            </a:pathLst>
          </a:custGeom>
          <a:solidFill>
            <a:srgbClr val="FF6903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662427" y="4625340"/>
            <a:ext cx="4718304" cy="971550"/>
          </a:xfrm>
          <a:custGeom>
            <a:avLst/>
            <a:gdLst/>
            <a:ahLst/>
            <a:cxnLst/>
            <a:rect l="l" t="t" r="r" b="b"/>
            <a:pathLst>
              <a:path w="4718304" h="971550">
                <a:moveTo>
                  <a:pt x="25908" y="428625"/>
                </a:moveTo>
                <a:lnTo>
                  <a:pt x="15240" y="428625"/>
                </a:lnTo>
                <a:lnTo>
                  <a:pt x="28956" y="400050"/>
                </a:lnTo>
                <a:lnTo>
                  <a:pt x="32004" y="400050"/>
                </a:lnTo>
                <a:lnTo>
                  <a:pt x="51816" y="371475"/>
                </a:lnTo>
                <a:lnTo>
                  <a:pt x="79248" y="352425"/>
                </a:lnTo>
                <a:lnTo>
                  <a:pt x="112775" y="323850"/>
                </a:lnTo>
                <a:lnTo>
                  <a:pt x="150875" y="304800"/>
                </a:lnTo>
                <a:lnTo>
                  <a:pt x="193548" y="285750"/>
                </a:lnTo>
                <a:lnTo>
                  <a:pt x="242316" y="257175"/>
                </a:lnTo>
                <a:lnTo>
                  <a:pt x="294132" y="238125"/>
                </a:lnTo>
                <a:lnTo>
                  <a:pt x="350520" y="219075"/>
                </a:lnTo>
                <a:lnTo>
                  <a:pt x="413004" y="200025"/>
                </a:lnTo>
                <a:lnTo>
                  <a:pt x="478536" y="180975"/>
                </a:lnTo>
                <a:lnTo>
                  <a:pt x="548640" y="161925"/>
                </a:lnTo>
                <a:lnTo>
                  <a:pt x="621791" y="152400"/>
                </a:lnTo>
                <a:lnTo>
                  <a:pt x="699516" y="133350"/>
                </a:lnTo>
                <a:lnTo>
                  <a:pt x="781812" y="114300"/>
                </a:lnTo>
                <a:lnTo>
                  <a:pt x="867156" y="104775"/>
                </a:lnTo>
                <a:lnTo>
                  <a:pt x="955548" y="85725"/>
                </a:lnTo>
                <a:lnTo>
                  <a:pt x="1143000" y="66675"/>
                </a:lnTo>
                <a:lnTo>
                  <a:pt x="1240536" y="47625"/>
                </a:lnTo>
                <a:lnTo>
                  <a:pt x="1446275" y="28575"/>
                </a:lnTo>
                <a:lnTo>
                  <a:pt x="1552956" y="28575"/>
                </a:lnTo>
                <a:lnTo>
                  <a:pt x="1886712" y="0"/>
                </a:lnTo>
                <a:lnTo>
                  <a:pt x="2831591" y="0"/>
                </a:lnTo>
                <a:lnTo>
                  <a:pt x="2944368" y="9525"/>
                </a:lnTo>
                <a:lnTo>
                  <a:pt x="2002536" y="9525"/>
                </a:lnTo>
                <a:lnTo>
                  <a:pt x="1886712" y="19050"/>
                </a:lnTo>
                <a:lnTo>
                  <a:pt x="1773936" y="19050"/>
                </a:lnTo>
                <a:lnTo>
                  <a:pt x="1144524" y="76200"/>
                </a:lnTo>
                <a:lnTo>
                  <a:pt x="1050036" y="85725"/>
                </a:lnTo>
                <a:lnTo>
                  <a:pt x="957072" y="104775"/>
                </a:lnTo>
                <a:lnTo>
                  <a:pt x="868680" y="114300"/>
                </a:lnTo>
                <a:lnTo>
                  <a:pt x="784860" y="133350"/>
                </a:lnTo>
                <a:lnTo>
                  <a:pt x="702564" y="142875"/>
                </a:lnTo>
                <a:lnTo>
                  <a:pt x="624840" y="161925"/>
                </a:lnTo>
                <a:lnTo>
                  <a:pt x="551688" y="180975"/>
                </a:lnTo>
                <a:lnTo>
                  <a:pt x="481583" y="200025"/>
                </a:lnTo>
                <a:lnTo>
                  <a:pt x="416052" y="219075"/>
                </a:lnTo>
                <a:lnTo>
                  <a:pt x="355091" y="228600"/>
                </a:lnTo>
                <a:lnTo>
                  <a:pt x="298704" y="257175"/>
                </a:lnTo>
                <a:lnTo>
                  <a:pt x="246888" y="276225"/>
                </a:lnTo>
                <a:lnTo>
                  <a:pt x="199644" y="295275"/>
                </a:lnTo>
                <a:lnTo>
                  <a:pt x="156972" y="314325"/>
                </a:lnTo>
                <a:lnTo>
                  <a:pt x="120396" y="333375"/>
                </a:lnTo>
                <a:lnTo>
                  <a:pt x="88391" y="361950"/>
                </a:lnTo>
                <a:lnTo>
                  <a:pt x="60960" y="381000"/>
                </a:lnTo>
                <a:lnTo>
                  <a:pt x="41148" y="409575"/>
                </a:lnTo>
                <a:lnTo>
                  <a:pt x="39624" y="409575"/>
                </a:lnTo>
                <a:lnTo>
                  <a:pt x="25908" y="428625"/>
                </a:lnTo>
                <a:close/>
              </a:path>
              <a:path w="4718304" h="971550">
                <a:moveTo>
                  <a:pt x="3165348" y="942975"/>
                </a:moveTo>
                <a:lnTo>
                  <a:pt x="2944368" y="942975"/>
                </a:lnTo>
                <a:lnTo>
                  <a:pt x="3163824" y="923925"/>
                </a:lnTo>
                <a:lnTo>
                  <a:pt x="3270504" y="923925"/>
                </a:lnTo>
                <a:lnTo>
                  <a:pt x="3474720" y="904875"/>
                </a:lnTo>
                <a:lnTo>
                  <a:pt x="3573779" y="885825"/>
                </a:lnTo>
                <a:lnTo>
                  <a:pt x="3759708" y="866775"/>
                </a:lnTo>
                <a:lnTo>
                  <a:pt x="3848100" y="847725"/>
                </a:lnTo>
                <a:lnTo>
                  <a:pt x="3933443" y="838200"/>
                </a:lnTo>
                <a:lnTo>
                  <a:pt x="4015740" y="819150"/>
                </a:lnTo>
                <a:lnTo>
                  <a:pt x="4091940" y="800100"/>
                </a:lnTo>
                <a:lnTo>
                  <a:pt x="4166616" y="790575"/>
                </a:lnTo>
                <a:lnTo>
                  <a:pt x="4236720" y="771525"/>
                </a:lnTo>
                <a:lnTo>
                  <a:pt x="4363211" y="733425"/>
                </a:lnTo>
                <a:lnTo>
                  <a:pt x="4419600" y="714375"/>
                </a:lnTo>
                <a:lnTo>
                  <a:pt x="4471416" y="695325"/>
                </a:lnTo>
                <a:lnTo>
                  <a:pt x="4518659" y="666750"/>
                </a:lnTo>
                <a:lnTo>
                  <a:pt x="4559808" y="647700"/>
                </a:lnTo>
                <a:lnTo>
                  <a:pt x="4597908" y="628650"/>
                </a:lnTo>
                <a:lnTo>
                  <a:pt x="4629911" y="600075"/>
                </a:lnTo>
                <a:lnTo>
                  <a:pt x="4655820" y="581025"/>
                </a:lnTo>
                <a:lnTo>
                  <a:pt x="4677156" y="561975"/>
                </a:lnTo>
                <a:lnTo>
                  <a:pt x="4692395" y="533400"/>
                </a:lnTo>
                <a:lnTo>
                  <a:pt x="4701540" y="504825"/>
                </a:lnTo>
                <a:lnTo>
                  <a:pt x="4703064" y="504825"/>
                </a:lnTo>
                <a:lnTo>
                  <a:pt x="4706111" y="485775"/>
                </a:lnTo>
                <a:lnTo>
                  <a:pt x="4703064" y="457200"/>
                </a:lnTo>
                <a:lnTo>
                  <a:pt x="4701540" y="457200"/>
                </a:lnTo>
                <a:lnTo>
                  <a:pt x="4692395" y="428625"/>
                </a:lnTo>
                <a:lnTo>
                  <a:pt x="4677156" y="409575"/>
                </a:lnTo>
                <a:lnTo>
                  <a:pt x="4655820" y="381000"/>
                </a:lnTo>
                <a:lnTo>
                  <a:pt x="4628388" y="361950"/>
                </a:lnTo>
                <a:lnTo>
                  <a:pt x="4597908" y="333375"/>
                </a:lnTo>
                <a:lnTo>
                  <a:pt x="4559808" y="314325"/>
                </a:lnTo>
                <a:lnTo>
                  <a:pt x="4517136" y="295275"/>
                </a:lnTo>
                <a:lnTo>
                  <a:pt x="4471416" y="276225"/>
                </a:lnTo>
                <a:lnTo>
                  <a:pt x="4419600" y="257175"/>
                </a:lnTo>
                <a:lnTo>
                  <a:pt x="4361688" y="228600"/>
                </a:lnTo>
                <a:lnTo>
                  <a:pt x="4300727" y="219075"/>
                </a:lnTo>
                <a:lnTo>
                  <a:pt x="4235195" y="200025"/>
                </a:lnTo>
                <a:lnTo>
                  <a:pt x="4166616" y="180975"/>
                </a:lnTo>
                <a:lnTo>
                  <a:pt x="4091940" y="161925"/>
                </a:lnTo>
                <a:lnTo>
                  <a:pt x="4014216" y="142875"/>
                </a:lnTo>
                <a:lnTo>
                  <a:pt x="3933443" y="133350"/>
                </a:lnTo>
                <a:lnTo>
                  <a:pt x="3848100" y="114300"/>
                </a:lnTo>
                <a:lnTo>
                  <a:pt x="3759708" y="104775"/>
                </a:lnTo>
                <a:lnTo>
                  <a:pt x="3668268" y="85725"/>
                </a:lnTo>
                <a:lnTo>
                  <a:pt x="3573779" y="76200"/>
                </a:lnTo>
                <a:lnTo>
                  <a:pt x="2944368" y="19050"/>
                </a:lnTo>
                <a:lnTo>
                  <a:pt x="2715768" y="9525"/>
                </a:lnTo>
                <a:lnTo>
                  <a:pt x="2944368" y="9525"/>
                </a:lnTo>
                <a:lnTo>
                  <a:pt x="3165348" y="28575"/>
                </a:lnTo>
                <a:lnTo>
                  <a:pt x="3272027" y="28575"/>
                </a:lnTo>
                <a:lnTo>
                  <a:pt x="3476243" y="47625"/>
                </a:lnTo>
                <a:lnTo>
                  <a:pt x="3575304" y="66675"/>
                </a:lnTo>
                <a:lnTo>
                  <a:pt x="3761232" y="85725"/>
                </a:lnTo>
                <a:lnTo>
                  <a:pt x="3851148" y="104775"/>
                </a:lnTo>
                <a:lnTo>
                  <a:pt x="3936491" y="114300"/>
                </a:lnTo>
                <a:lnTo>
                  <a:pt x="4094988" y="152400"/>
                </a:lnTo>
                <a:lnTo>
                  <a:pt x="4169664" y="161925"/>
                </a:lnTo>
                <a:lnTo>
                  <a:pt x="4305300" y="200025"/>
                </a:lnTo>
                <a:lnTo>
                  <a:pt x="4366259" y="219075"/>
                </a:lnTo>
                <a:lnTo>
                  <a:pt x="4422648" y="238125"/>
                </a:lnTo>
                <a:lnTo>
                  <a:pt x="4475988" y="257175"/>
                </a:lnTo>
                <a:lnTo>
                  <a:pt x="4523232" y="285750"/>
                </a:lnTo>
                <a:lnTo>
                  <a:pt x="4565904" y="304800"/>
                </a:lnTo>
                <a:lnTo>
                  <a:pt x="4604004" y="323850"/>
                </a:lnTo>
                <a:lnTo>
                  <a:pt x="4636008" y="352425"/>
                </a:lnTo>
                <a:lnTo>
                  <a:pt x="4663440" y="371475"/>
                </a:lnTo>
                <a:lnTo>
                  <a:pt x="4686300" y="400050"/>
                </a:lnTo>
                <a:lnTo>
                  <a:pt x="4687824" y="400050"/>
                </a:lnTo>
                <a:lnTo>
                  <a:pt x="4703064" y="428625"/>
                </a:lnTo>
                <a:lnTo>
                  <a:pt x="4704588" y="428625"/>
                </a:lnTo>
                <a:lnTo>
                  <a:pt x="4713732" y="447675"/>
                </a:lnTo>
                <a:lnTo>
                  <a:pt x="4716779" y="466725"/>
                </a:lnTo>
                <a:lnTo>
                  <a:pt x="4718304" y="485775"/>
                </a:lnTo>
                <a:lnTo>
                  <a:pt x="4716779" y="495300"/>
                </a:lnTo>
                <a:lnTo>
                  <a:pt x="4715256" y="514350"/>
                </a:lnTo>
                <a:lnTo>
                  <a:pt x="4713732" y="514350"/>
                </a:lnTo>
                <a:lnTo>
                  <a:pt x="4704588" y="533400"/>
                </a:lnTo>
                <a:lnTo>
                  <a:pt x="4704588" y="542925"/>
                </a:lnTo>
                <a:lnTo>
                  <a:pt x="4703064" y="542925"/>
                </a:lnTo>
                <a:lnTo>
                  <a:pt x="4687824" y="561975"/>
                </a:lnTo>
                <a:lnTo>
                  <a:pt x="4686300" y="561975"/>
                </a:lnTo>
                <a:lnTo>
                  <a:pt x="4666488" y="590550"/>
                </a:lnTo>
                <a:lnTo>
                  <a:pt x="4637532" y="609600"/>
                </a:lnTo>
                <a:lnTo>
                  <a:pt x="4605527" y="638175"/>
                </a:lnTo>
                <a:lnTo>
                  <a:pt x="4567427" y="657225"/>
                </a:lnTo>
                <a:lnTo>
                  <a:pt x="4523232" y="676275"/>
                </a:lnTo>
                <a:lnTo>
                  <a:pt x="4475988" y="704850"/>
                </a:lnTo>
                <a:lnTo>
                  <a:pt x="4424172" y="723900"/>
                </a:lnTo>
                <a:lnTo>
                  <a:pt x="4366259" y="742950"/>
                </a:lnTo>
                <a:lnTo>
                  <a:pt x="4305300" y="762000"/>
                </a:lnTo>
                <a:lnTo>
                  <a:pt x="4239768" y="781050"/>
                </a:lnTo>
                <a:lnTo>
                  <a:pt x="4169664" y="800100"/>
                </a:lnTo>
                <a:lnTo>
                  <a:pt x="4094988" y="819150"/>
                </a:lnTo>
                <a:lnTo>
                  <a:pt x="4017264" y="828675"/>
                </a:lnTo>
                <a:lnTo>
                  <a:pt x="3936491" y="847725"/>
                </a:lnTo>
                <a:lnTo>
                  <a:pt x="3851148" y="866775"/>
                </a:lnTo>
                <a:lnTo>
                  <a:pt x="3669791" y="885825"/>
                </a:lnTo>
                <a:lnTo>
                  <a:pt x="3575304" y="904875"/>
                </a:lnTo>
                <a:lnTo>
                  <a:pt x="3165348" y="942975"/>
                </a:lnTo>
                <a:close/>
              </a:path>
              <a:path w="4718304" h="971550">
                <a:moveTo>
                  <a:pt x="2942843" y="38100"/>
                </a:moveTo>
                <a:lnTo>
                  <a:pt x="1773936" y="38100"/>
                </a:lnTo>
                <a:lnTo>
                  <a:pt x="2002536" y="28575"/>
                </a:lnTo>
                <a:lnTo>
                  <a:pt x="2119883" y="19050"/>
                </a:lnTo>
                <a:lnTo>
                  <a:pt x="2598420" y="19050"/>
                </a:lnTo>
                <a:lnTo>
                  <a:pt x="2715768" y="28575"/>
                </a:lnTo>
                <a:lnTo>
                  <a:pt x="2830068" y="28575"/>
                </a:lnTo>
                <a:lnTo>
                  <a:pt x="2942843" y="38100"/>
                </a:lnTo>
                <a:close/>
              </a:path>
              <a:path w="4718304" h="971550">
                <a:moveTo>
                  <a:pt x="2715768" y="942975"/>
                </a:moveTo>
                <a:lnTo>
                  <a:pt x="2002536" y="942975"/>
                </a:lnTo>
                <a:lnTo>
                  <a:pt x="1773936" y="933450"/>
                </a:lnTo>
                <a:lnTo>
                  <a:pt x="1051560" y="866775"/>
                </a:lnTo>
                <a:lnTo>
                  <a:pt x="960120" y="847725"/>
                </a:lnTo>
                <a:lnTo>
                  <a:pt x="871728" y="838200"/>
                </a:lnTo>
                <a:lnTo>
                  <a:pt x="786383" y="819150"/>
                </a:lnTo>
                <a:lnTo>
                  <a:pt x="705612" y="809625"/>
                </a:lnTo>
                <a:lnTo>
                  <a:pt x="627888" y="790575"/>
                </a:lnTo>
                <a:lnTo>
                  <a:pt x="554736" y="771525"/>
                </a:lnTo>
                <a:lnTo>
                  <a:pt x="484632" y="752475"/>
                </a:lnTo>
                <a:lnTo>
                  <a:pt x="420624" y="733425"/>
                </a:lnTo>
                <a:lnTo>
                  <a:pt x="359664" y="714375"/>
                </a:lnTo>
                <a:lnTo>
                  <a:pt x="303275" y="695325"/>
                </a:lnTo>
                <a:lnTo>
                  <a:pt x="251460" y="676275"/>
                </a:lnTo>
                <a:lnTo>
                  <a:pt x="205740" y="657225"/>
                </a:lnTo>
                <a:lnTo>
                  <a:pt x="163068" y="638175"/>
                </a:lnTo>
                <a:lnTo>
                  <a:pt x="126491" y="619125"/>
                </a:lnTo>
                <a:lnTo>
                  <a:pt x="96012" y="590550"/>
                </a:lnTo>
                <a:lnTo>
                  <a:pt x="70104" y="571500"/>
                </a:lnTo>
                <a:lnTo>
                  <a:pt x="50291" y="552450"/>
                </a:lnTo>
                <a:lnTo>
                  <a:pt x="27432" y="504825"/>
                </a:lnTo>
                <a:lnTo>
                  <a:pt x="24383" y="485775"/>
                </a:lnTo>
                <a:lnTo>
                  <a:pt x="27432" y="457200"/>
                </a:lnTo>
                <a:lnTo>
                  <a:pt x="50291" y="409575"/>
                </a:lnTo>
                <a:lnTo>
                  <a:pt x="71628" y="390525"/>
                </a:lnTo>
                <a:lnTo>
                  <a:pt x="96012" y="371475"/>
                </a:lnTo>
                <a:lnTo>
                  <a:pt x="128016" y="352425"/>
                </a:lnTo>
                <a:lnTo>
                  <a:pt x="164591" y="323850"/>
                </a:lnTo>
                <a:lnTo>
                  <a:pt x="205740" y="304800"/>
                </a:lnTo>
                <a:lnTo>
                  <a:pt x="251460" y="285750"/>
                </a:lnTo>
                <a:lnTo>
                  <a:pt x="303275" y="266700"/>
                </a:lnTo>
                <a:lnTo>
                  <a:pt x="359664" y="247650"/>
                </a:lnTo>
                <a:lnTo>
                  <a:pt x="420624" y="228600"/>
                </a:lnTo>
                <a:lnTo>
                  <a:pt x="484632" y="209550"/>
                </a:lnTo>
                <a:lnTo>
                  <a:pt x="554736" y="190500"/>
                </a:lnTo>
                <a:lnTo>
                  <a:pt x="627888" y="171450"/>
                </a:lnTo>
                <a:lnTo>
                  <a:pt x="705612" y="152400"/>
                </a:lnTo>
                <a:lnTo>
                  <a:pt x="786383" y="142875"/>
                </a:lnTo>
                <a:lnTo>
                  <a:pt x="871728" y="123825"/>
                </a:lnTo>
                <a:lnTo>
                  <a:pt x="1051560" y="104775"/>
                </a:lnTo>
                <a:lnTo>
                  <a:pt x="1146048" y="85725"/>
                </a:lnTo>
                <a:lnTo>
                  <a:pt x="1662683" y="38100"/>
                </a:lnTo>
                <a:lnTo>
                  <a:pt x="1888236" y="38100"/>
                </a:lnTo>
                <a:lnTo>
                  <a:pt x="1556004" y="66675"/>
                </a:lnTo>
                <a:lnTo>
                  <a:pt x="1449324" y="66675"/>
                </a:lnTo>
                <a:lnTo>
                  <a:pt x="1245108" y="85725"/>
                </a:lnTo>
                <a:lnTo>
                  <a:pt x="1147572" y="104775"/>
                </a:lnTo>
                <a:lnTo>
                  <a:pt x="961644" y="123825"/>
                </a:lnTo>
                <a:lnTo>
                  <a:pt x="873252" y="142875"/>
                </a:lnTo>
                <a:lnTo>
                  <a:pt x="789432" y="152400"/>
                </a:lnTo>
                <a:lnTo>
                  <a:pt x="630936" y="190500"/>
                </a:lnTo>
                <a:lnTo>
                  <a:pt x="557783" y="200025"/>
                </a:lnTo>
                <a:lnTo>
                  <a:pt x="489204" y="219075"/>
                </a:lnTo>
                <a:lnTo>
                  <a:pt x="423672" y="238125"/>
                </a:lnTo>
                <a:lnTo>
                  <a:pt x="364236" y="257175"/>
                </a:lnTo>
                <a:lnTo>
                  <a:pt x="307848" y="276225"/>
                </a:lnTo>
                <a:lnTo>
                  <a:pt x="257556" y="295275"/>
                </a:lnTo>
                <a:lnTo>
                  <a:pt x="211836" y="314325"/>
                </a:lnTo>
                <a:lnTo>
                  <a:pt x="170688" y="333375"/>
                </a:lnTo>
                <a:lnTo>
                  <a:pt x="135636" y="361950"/>
                </a:lnTo>
                <a:lnTo>
                  <a:pt x="105156" y="381000"/>
                </a:lnTo>
                <a:lnTo>
                  <a:pt x="80772" y="400050"/>
                </a:lnTo>
                <a:lnTo>
                  <a:pt x="60960" y="419100"/>
                </a:lnTo>
                <a:lnTo>
                  <a:pt x="47244" y="447675"/>
                </a:lnTo>
                <a:lnTo>
                  <a:pt x="39624" y="466725"/>
                </a:lnTo>
                <a:lnTo>
                  <a:pt x="38100" y="466725"/>
                </a:lnTo>
                <a:lnTo>
                  <a:pt x="38100" y="485775"/>
                </a:lnTo>
                <a:lnTo>
                  <a:pt x="39624" y="504825"/>
                </a:lnTo>
                <a:lnTo>
                  <a:pt x="60960" y="542925"/>
                </a:lnTo>
                <a:lnTo>
                  <a:pt x="103632" y="581025"/>
                </a:lnTo>
                <a:lnTo>
                  <a:pt x="134112" y="600075"/>
                </a:lnTo>
                <a:lnTo>
                  <a:pt x="169164" y="628650"/>
                </a:lnTo>
                <a:lnTo>
                  <a:pt x="210312" y="647700"/>
                </a:lnTo>
                <a:lnTo>
                  <a:pt x="256032" y="666750"/>
                </a:lnTo>
                <a:lnTo>
                  <a:pt x="307848" y="685800"/>
                </a:lnTo>
                <a:lnTo>
                  <a:pt x="362712" y="704850"/>
                </a:lnTo>
                <a:lnTo>
                  <a:pt x="423672" y="723900"/>
                </a:lnTo>
                <a:lnTo>
                  <a:pt x="487680" y="742950"/>
                </a:lnTo>
                <a:lnTo>
                  <a:pt x="557783" y="762000"/>
                </a:lnTo>
                <a:lnTo>
                  <a:pt x="630936" y="781050"/>
                </a:lnTo>
                <a:lnTo>
                  <a:pt x="707136" y="790575"/>
                </a:lnTo>
                <a:lnTo>
                  <a:pt x="873252" y="828675"/>
                </a:lnTo>
                <a:lnTo>
                  <a:pt x="1053083" y="847725"/>
                </a:lnTo>
                <a:lnTo>
                  <a:pt x="1147572" y="866775"/>
                </a:lnTo>
                <a:lnTo>
                  <a:pt x="1556004" y="904875"/>
                </a:lnTo>
                <a:lnTo>
                  <a:pt x="1664208" y="904875"/>
                </a:lnTo>
                <a:lnTo>
                  <a:pt x="1888236" y="923925"/>
                </a:lnTo>
                <a:lnTo>
                  <a:pt x="2002536" y="923925"/>
                </a:lnTo>
                <a:lnTo>
                  <a:pt x="2119883" y="933450"/>
                </a:lnTo>
                <a:lnTo>
                  <a:pt x="2830068" y="933450"/>
                </a:lnTo>
                <a:lnTo>
                  <a:pt x="2715768" y="942975"/>
                </a:lnTo>
                <a:close/>
              </a:path>
              <a:path w="4718304" h="971550">
                <a:moveTo>
                  <a:pt x="2942843" y="933450"/>
                </a:moveTo>
                <a:lnTo>
                  <a:pt x="2598420" y="933450"/>
                </a:lnTo>
                <a:lnTo>
                  <a:pt x="2714243" y="923925"/>
                </a:lnTo>
                <a:lnTo>
                  <a:pt x="2830068" y="923925"/>
                </a:lnTo>
                <a:lnTo>
                  <a:pt x="3054095" y="904875"/>
                </a:lnTo>
                <a:lnTo>
                  <a:pt x="3162300" y="904875"/>
                </a:lnTo>
                <a:lnTo>
                  <a:pt x="3570732" y="866775"/>
                </a:lnTo>
                <a:lnTo>
                  <a:pt x="3665220" y="847725"/>
                </a:lnTo>
                <a:lnTo>
                  <a:pt x="3845052" y="828675"/>
                </a:lnTo>
                <a:lnTo>
                  <a:pt x="4009643" y="790575"/>
                </a:lnTo>
                <a:lnTo>
                  <a:pt x="4087368" y="781050"/>
                </a:lnTo>
                <a:lnTo>
                  <a:pt x="4160520" y="762000"/>
                </a:lnTo>
                <a:lnTo>
                  <a:pt x="4229100" y="742950"/>
                </a:lnTo>
                <a:lnTo>
                  <a:pt x="4294632" y="723900"/>
                </a:lnTo>
                <a:lnTo>
                  <a:pt x="4354068" y="704850"/>
                </a:lnTo>
                <a:lnTo>
                  <a:pt x="4410456" y="685800"/>
                </a:lnTo>
                <a:lnTo>
                  <a:pt x="4460748" y="666750"/>
                </a:lnTo>
                <a:lnTo>
                  <a:pt x="4506468" y="647700"/>
                </a:lnTo>
                <a:lnTo>
                  <a:pt x="4547616" y="628650"/>
                </a:lnTo>
                <a:lnTo>
                  <a:pt x="4582668" y="609600"/>
                </a:lnTo>
                <a:lnTo>
                  <a:pt x="4613148" y="581025"/>
                </a:lnTo>
                <a:lnTo>
                  <a:pt x="4637532" y="561975"/>
                </a:lnTo>
                <a:lnTo>
                  <a:pt x="4657343" y="542925"/>
                </a:lnTo>
                <a:lnTo>
                  <a:pt x="4669536" y="523875"/>
                </a:lnTo>
                <a:lnTo>
                  <a:pt x="4677156" y="504825"/>
                </a:lnTo>
                <a:lnTo>
                  <a:pt x="4680204" y="485775"/>
                </a:lnTo>
                <a:lnTo>
                  <a:pt x="4680204" y="476250"/>
                </a:lnTo>
                <a:lnTo>
                  <a:pt x="4657343" y="419100"/>
                </a:lnTo>
                <a:lnTo>
                  <a:pt x="4614672" y="381000"/>
                </a:lnTo>
                <a:lnTo>
                  <a:pt x="4584191" y="361950"/>
                </a:lnTo>
                <a:lnTo>
                  <a:pt x="4549140" y="333375"/>
                </a:lnTo>
                <a:lnTo>
                  <a:pt x="4507991" y="314325"/>
                </a:lnTo>
                <a:lnTo>
                  <a:pt x="4460748" y="295275"/>
                </a:lnTo>
                <a:lnTo>
                  <a:pt x="4410456" y="276225"/>
                </a:lnTo>
                <a:lnTo>
                  <a:pt x="4354068" y="257175"/>
                </a:lnTo>
                <a:lnTo>
                  <a:pt x="4294632" y="238125"/>
                </a:lnTo>
                <a:lnTo>
                  <a:pt x="4229100" y="219075"/>
                </a:lnTo>
                <a:lnTo>
                  <a:pt x="4160520" y="200025"/>
                </a:lnTo>
                <a:lnTo>
                  <a:pt x="4087368" y="190500"/>
                </a:lnTo>
                <a:lnTo>
                  <a:pt x="3928872" y="152400"/>
                </a:lnTo>
                <a:lnTo>
                  <a:pt x="3845052" y="142875"/>
                </a:lnTo>
                <a:lnTo>
                  <a:pt x="3756659" y="123825"/>
                </a:lnTo>
                <a:lnTo>
                  <a:pt x="3570732" y="104775"/>
                </a:lnTo>
                <a:lnTo>
                  <a:pt x="3473195" y="85725"/>
                </a:lnTo>
                <a:lnTo>
                  <a:pt x="3268979" y="66675"/>
                </a:lnTo>
                <a:lnTo>
                  <a:pt x="3162300" y="66675"/>
                </a:lnTo>
                <a:lnTo>
                  <a:pt x="2830068" y="38100"/>
                </a:lnTo>
                <a:lnTo>
                  <a:pt x="3054095" y="38100"/>
                </a:lnTo>
                <a:lnTo>
                  <a:pt x="3572256" y="85725"/>
                </a:lnTo>
                <a:lnTo>
                  <a:pt x="3666743" y="104775"/>
                </a:lnTo>
                <a:lnTo>
                  <a:pt x="3846575" y="123825"/>
                </a:lnTo>
                <a:lnTo>
                  <a:pt x="3931920" y="142875"/>
                </a:lnTo>
                <a:lnTo>
                  <a:pt x="4012691" y="152400"/>
                </a:lnTo>
                <a:lnTo>
                  <a:pt x="4090416" y="171450"/>
                </a:lnTo>
                <a:lnTo>
                  <a:pt x="4163568" y="190500"/>
                </a:lnTo>
                <a:lnTo>
                  <a:pt x="4232148" y="209550"/>
                </a:lnTo>
                <a:lnTo>
                  <a:pt x="4297679" y="228600"/>
                </a:lnTo>
                <a:lnTo>
                  <a:pt x="4358640" y="247650"/>
                </a:lnTo>
                <a:lnTo>
                  <a:pt x="4415027" y="266700"/>
                </a:lnTo>
                <a:lnTo>
                  <a:pt x="4466843" y="285750"/>
                </a:lnTo>
                <a:lnTo>
                  <a:pt x="4512564" y="304800"/>
                </a:lnTo>
                <a:lnTo>
                  <a:pt x="4553711" y="323850"/>
                </a:lnTo>
                <a:lnTo>
                  <a:pt x="4590288" y="352425"/>
                </a:lnTo>
                <a:lnTo>
                  <a:pt x="4622291" y="371475"/>
                </a:lnTo>
                <a:lnTo>
                  <a:pt x="4666488" y="409575"/>
                </a:lnTo>
                <a:lnTo>
                  <a:pt x="4689348" y="457200"/>
                </a:lnTo>
                <a:lnTo>
                  <a:pt x="4692395" y="466725"/>
                </a:lnTo>
                <a:lnTo>
                  <a:pt x="4692395" y="495300"/>
                </a:lnTo>
                <a:lnTo>
                  <a:pt x="4666488" y="552450"/>
                </a:lnTo>
                <a:lnTo>
                  <a:pt x="4620768" y="590550"/>
                </a:lnTo>
                <a:lnTo>
                  <a:pt x="4590288" y="619125"/>
                </a:lnTo>
                <a:lnTo>
                  <a:pt x="4553711" y="638175"/>
                </a:lnTo>
                <a:lnTo>
                  <a:pt x="4512564" y="657225"/>
                </a:lnTo>
                <a:lnTo>
                  <a:pt x="4465320" y="676275"/>
                </a:lnTo>
                <a:lnTo>
                  <a:pt x="4415027" y="695325"/>
                </a:lnTo>
                <a:lnTo>
                  <a:pt x="4358640" y="714375"/>
                </a:lnTo>
                <a:lnTo>
                  <a:pt x="4297679" y="733425"/>
                </a:lnTo>
                <a:lnTo>
                  <a:pt x="4232148" y="752475"/>
                </a:lnTo>
                <a:lnTo>
                  <a:pt x="4163568" y="771525"/>
                </a:lnTo>
                <a:lnTo>
                  <a:pt x="4090416" y="790575"/>
                </a:lnTo>
                <a:lnTo>
                  <a:pt x="4012691" y="809625"/>
                </a:lnTo>
                <a:lnTo>
                  <a:pt x="3931920" y="819150"/>
                </a:lnTo>
                <a:lnTo>
                  <a:pt x="3846575" y="838200"/>
                </a:lnTo>
                <a:lnTo>
                  <a:pt x="3758184" y="847725"/>
                </a:lnTo>
                <a:lnTo>
                  <a:pt x="3666743" y="866775"/>
                </a:lnTo>
                <a:lnTo>
                  <a:pt x="2942843" y="933450"/>
                </a:lnTo>
                <a:close/>
              </a:path>
              <a:path w="4718304" h="971550">
                <a:moveTo>
                  <a:pt x="39624" y="561975"/>
                </a:moveTo>
                <a:lnTo>
                  <a:pt x="28956" y="561975"/>
                </a:lnTo>
                <a:lnTo>
                  <a:pt x="15240" y="542925"/>
                </a:lnTo>
                <a:lnTo>
                  <a:pt x="13716" y="542925"/>
                </a:lnTo>
                <a:lnTo>
                  <a:pt x="13716" y="533400"/>
                </a:lnTo>
                <a:lnTo>
                  <a:pt x="4572" y="514350"/>
                </a:lnTo>
                <a:lnTo>
                  <a:pt x="3048" y="514350"/>
                </a:lnTo>
                <a:lnTo>
                  <a:pt x="1524" y="495300"/>
                </a:lnTo>
                <a:lnTo>
                  <a:pt x="0" y="485775"/>
                </a:lnTo>
                <a:lnTo>
                  <a:pt x="0" y="466725"/>
                </a:lnTo>
                <a:lnTo>
                  <a:pt x="3048" y="457200"/>
                </a:lnTo>
                <a:lnTo>
                  <a:pt x="3048" y="447675"/>
                </a:lnTo>
                <a:lnTo>
                  <a:pt x="4572" y="447675"/>
                </a:lnTo>
                <a:lnTo>
                  <a:pt x="13716" y="428625"/>
                </a:lnTo>
                <a:lnTo>
                  <a:pt x="24383" y="428625"/>
                </a:lnTo>
                <a:lnTo>
                  <a:pt x="15240" y="457200"/>
                </a:lnTo>
                <a:lnTo>
                  <a:pt x="13716" y="466725"/>
                </a:lnTo>
                <a:lnTo>
                  <a:pt x="12191" y="485775"/>
                </a:lnTo>
                <a:lnTo>
                  <a:pt x="15240" y="504825"/>
                </a:lnTo>
                <a:lnTo>
                  <a:pt x="24383" y="533400"/>
                </a:lnTo>
                <a:lnTo>
                  <a:pt x="25908" y="533400"/>
                </a:lnTo>
                <a:lnTo>
                  <a:pt x="39624" y="561975"/>
                </a:lnTo>
                <a:close/>
              </a:path>
              <a:path w="4718304" h="971550">
                <a:moveTo>
                  <a:pt x="1773936" y="942975"/>
                </a:moveTo>
                <a:lnTo>
                  <a:pt x="1552956" y="942975"/>
                </a:lnTo>
                <a:lnTo>
                  <a:pt x="1143000" y="904875"/>
                </a:lnTo>
                <a:lnTo>
                  <a:pt x="1048512" y="885825"/>
                </a:lnTo>
                <a:lnTo>
                  <a:pt x="867156" y="866775"/>
                </a:lnTo>
                <a:lnTo>
                  <a:pt x="781812" y="847725"/>
                </a:lnTo>
                <a:lnTo>
                  <a:pt x="701040" y="828675"/>
                </a:lnTo>
                <a:lnTo>
                  <a:pt x="623316" y="819150"/>
                </a:lnTo>
                <a:lnTo>
                  <a:pt x="548640" y="800100"/>
                </a:lnTo>
                <a:lnTo>
                  <a:pt x="478536" y="781050"/>
                </a:lnTo>
                <a:lnTo>
                  <a:pt x="413004" y="762000"/>
                </a:lnTo>
                <a:lnTo>
                  <a:pt x="352044" y="742950"/>
                </a:lnTo>
                <a:lnTo>
                  <a:pt x="294132" y="723900"/>
                </a:lnTo>
                <a:lnTo>
                  <a:pt x="242316" y="704850"/>
                </a:lnTo>
                <a:lnTo>
                  <a:pt x="195072" y="685800"/>
                </a:lnTo>
                <a:lnTo>
                  <a:pt x="152400" y="657225"/>
                </a:lnTo>
                <a:lnTo>
                  <a:pt x="114300" y="638175"/>
                </a:lnTo>
                <a:lnTo>
                  <a:pt x="80772" y="619125"/>
                </a:lnTo>
                <a:lnTo>
                  <a:pt x="53340" y="590550"/>
                </a:lnTo>
                <a:lnTo>
                  <a:pt x="32004" y="561975"/>
                </a:lnTo>
                <a:lnTo>
                  <a:pt x="41148" y="561975"/>
                </a:lnTo>
                <a:lnTo>
                  <a:pt x="62483" y="581025"/>
                </a:lnTo>
                <a:lnTo>
                  <a:pt x="88391" y="600075"/>
                </a:lnTo>
                <a:lnTo>
                  <a:pt x="120396" y="628650"/>
                </a:lnTo>
                <a:lnTo>
                  <a:pt x="158496" y="647700"/>
                </a:lnTo>
                <a:lnTo>
                  <a:pt x="199644" y="666750"/>
                </a:lnTo>
                <a:lnTo>
                  <a:pt x="246888" y="695325"/>
                </a:lnTo>
                <a:lnTo>
                  <a:pt x="298704" y="714375"/>
                </a:lnTo>
                <a:lnTo>
                  <a:pt x="355091" y="733425"/>
                </a:lnTo>
                <a:lnTo>
                  <a:pt x="416052" y="752475"/>
                </a:lnTo>
                <a:lnTo>
                  <a:pt x="481583" y="771525"/>
                </a:lnTo>
                <a:lnTo>
                  <a:pt x="551688" y="790575"/>
                </a:lnTo>
                <a:lnTo>
                  <a:pt x="624840" y="800100"/>
                </a:lnTo>
                <a:lnTo>
                  <a:pt x="702564" y="819150"/>
                </a:lnTo>
                <a:lnTo>
                  <a:pt x="784860" y="838200"/>
                </a:lnTo>
                <a:lnTo>
                  <a:pt x="868680" y="847725"/>
                </a:lnTo>
                <a:lnTo>
                  <a:pt x="958596" y="866775"/>
                </a:lnTo>
                <a:lnTo>
                  <a:pt x="1144524" y="885825"/>
                </a:lnTo>
                <a:lnTo>
                  <a:pt x="1242060" y="904875"/>
                </a:lnTo>
                <a:lnTo>
                  <a:pt x="1447800" y="923925"/>
                </a:lnTo>
                <a:lnTo>
                  <a:pt x="1554480" y="923925"/>
                </a:lnTo>
                <a:lnTo>
                  <a:pt x="1773936" y="942975"/>
                </a:lnTo>
                <a:close/>
              </a:path>
              <a:path w="4718304" h="971550">
                <a:moveTo>
                  <a:pt x="2831591" y="962025"/>
                </a:moveTo>
                <a:lnTo>
                  <a:pt x="1886712" y="962025"/>
                </a:lnTo>
                <a:lnTo>
                  <a:pt x="1662683" y="942975"/>
                </a:lnTo>
                <a:lnTo>
                  <a:pt x="1886712" y="942975"/>
                </a:lnTo>
                <a:lnTo>
                  <a:pt x="2002536" y="952500"/>
                </a:lnTo>
                <a:lnTo>
                  <a:pt x="2944368" y="952500"/>
                </a:lnTo>
                <a:lnTo>
                  <a:pt x="2831591" y="962025"/>
                </a:lnTo>
                <a:close/>
              </a:path>
              <a:path w="4718304" h="971550">
                <a:moveTo>
                  <a:pt x="2944368" y="952500"/>
                </a:moveTo>
                <a:lnTo>
                  <a:pt x="2715768" y="952500"/>
                </a:lnTo>
                <a:lnTo>
                  <a:pt x="2831591" y="942975"/>
                </a:lnTo>
                <a:lnTo>
                  <a:pt x="3055620" y="942975"/>
                </a:lnTo>
                <a:lnTo>
                  <a:pt x="2944368" y="952500"/>
                </a:lnTo>
                <a:close/>
              </a:path>
              <a:path w="4718304" h="971550">
                <a:moveTo>
                  <a:pt x="2598420" y="971550"/>
                </a:moveTo>
                <a:lnTo>
                  <a:pt x="2119883" y="971550"/>
                </a:lnTo>
                <a:lnTo>
                  <a:pt x="2002536" y="962025"/>
                </a:lnTo>
                <a:lnTo>
                  <a:pt x="2715768" y="962025"/>
                </a:lnTo>
                <a:lnTo>
                  <a:pt x="2598420" y="971550"/>
                </a:lnTo>
                <a:close/>
              </a:path>
            </a:pathLst>
          </a:custGeom>
          <a:solidFill>
            <a:srgbClr val="BA602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742983" y="4559820"/>
            <a:ext cx="6748145" cy="23926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191770">
              <a:lnSpc>
                <a:spcPts val="1889"/>
              </a:lnSpc>
            </a:pPr>
            <a:r>
              <a:rPr dirty="0" smtClean="0" sz="1800" spc="9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  <a:p>
            <a:pPr algn="ctr" marR="230504">
              <a:lnSpc>
                <a:spcPts val="1540"/>
              </a:lnSpc>
            </a:pPr>
            <a:r>
              <a:rPr dirty="0" smtClean="0" sz="1800" spc="180">
                <a:latin typeface="Times New Roman"/>
                <a:cs typeface="Times New Roman"/>
              </a:rPr>
              <a:t>a</a:t>
            </a:r>
            <a:r>
              <a:rPr dirty="0" smtClean="0" sz="1800" spc="195">
                <a:latin typeface="Times New Roman"/>
                <a:cs typeface="Times New Roman"/>
              </a:rPr>
              <a:t>tt</a:t>
            </a:r>
            <a:r>
              <a:rPr dirty="0" smtClean="0" sz="1800" spc="95">
                <a:latin typeface="Times New Roman"/>
                <a:cs typeface="Times New Roman"/>
              </a:rPr>
              <a:t>e</a:t>
            </a:r>
            <a:r>
              <a:rPr dirty="0" smtClean="0" sz="1800" spc="195">
                <a:latin typeface="Times New Roman"/>
                <a:cs typeface="Times New Roman"/>
              </a:rPr>
              <a:t>n</a:t>
            </a:r>
            <a:r>
              <a:rPr dirty="0" smtClean="0" sz="1800" spc="60">
                <a:latin typeface="Times New Roman"/>
                <a:cs typeface="Times New Roman"/>
              </a:rPr>
              <a:t>z</a:t>
            </a:r>
            <a:r>
              <a:rPr dirty="0" smtClean="0" sz="1800" spc="5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210">
                <a:latin typeface="Times New Roman"/>
                <a:cs typeface="Times New Roman"/>
              </a:rPr>
              <a:t>n</a:t>
            </a:r>
            <a:r>
              <a:rPr dirty="0" smtClean="0" sz="1800" spc="95">
                <a:latin typeface="Times New Roman"/>
                <a:cs typeface="Times New Roman"/>
              </a:rPr>
              <a:t>e</a:t>
            </a:r>
            <a:r>
              <a:rPr dirty="0" smtClean="0" sz="1800" spc="35">
                <a:latin typeface="Times New Roman"/>
                <a:cs typeface="Times New Roman"/>
              </a:rPr>
              <a:t> </a:t>
            </a:r>
            <a:r>
              <a:rPr dirty="0" smtClean="0" sz="1800" spc="180">
                <a:latin typeface="Times New Roman"/>
                <a:cs typeface="Times New Roman"/>
              </a:rPr>
              <a:t>a</a:t>
            </a:r>
            <a:r>
              <a:rPr dirty="0" smtClean="0" sz="1800" spc="60">
                <a:latin typeface="Times New Roman"/>
                <a:cs typeface="Times New Roman"/>
              </a:rPr>
              <a:t>i</a:t>
            </a:r>
            <a:r>
              <a:rPr dirty="0" smtClean="0" sz="1800" spc="60">
                <a:latin typeface="Times New Roman"/>
                <a:cs typeface="Times New Roman"/>
              </a:rPr>
              <a:t> </a:t>
            </a:r>
            <a:r>
              <a:rPr dirty="0" smtClean="0" sz="1800" spc="80">
                <a:latin typeface="Times New Roman"/>
                <a:cs typeface="Times New Roman"/>
              </a:rPr>
              <a:t>b</a:t>
            </a:r>
            <a:r>
              <a:rPr dirty="0" smtClean="0" sz="1800" spc="50">
                <a:latin typeface="Times New Roman"/>
                <a:cs typeface="Times New Roman"/>
              </a:rPr>
              <a:t>i</a:t>
            </a:r>
            <a:r>
              <a:rPr dirty="0" smtClean="0" sz="1800" spc="120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65">
                <a:latin typeface="Times New Roman"/>
                <a:cs typeface="Times New Roman"/>
              </a:rPr>
              <a:t>g</a:t>
            </a:r>
            <a:r>
              <a:rPr dirty="0" smtClean="0" sz="1800" spc="210">
                <a:latin typeface="Times New Roman"/>
                <a:cs typeface="Times New Roman"/>
              </a:rPr>
              <a:t>n</a:t>
            </a:r>
            <a:r>
              <a:rPr dirty="0" smtClean="0" sz="1800" spc="60">
                <a:latin typeface="Times New Roman"/>
                <a:cs typeface="Times New Roman"/>
              </a:rPr>
              <a:t>i</a:t>
            </a:r>
            <a:r>
              <a:rPr dirty="0" smtClean="0" sz="1800" spc="25">
                <a:latin typeface="Times New Roman"/>
                <a:cs typeface="Times New Roman"/>
              </a:rPr>
              <a:t> </a:t>
            </a:r>
            <a:r>
              <a:rPr dirty="0" smtClean="0" sz="1800" spc="95">
                <a:latin typeface="Times New Roman"/>
                <a:cs typeface="Times New Roman"/>
              </a:rPr>
              <a:t>e</a:t>
            </a:r>
            <a:r>
              <a:rPr dirty="0" smtClean="0" sz="1800" spc="135">
                <a:latin typeface="Times New Roman"/>
                <a:cs typeface="Times New Roman"/>
              </a:rPr>
              <a:t>d</a:t>
            </a:r>
            <a:r>
              <a:rPr dirty="0" smtClean="0" sz="1800" spc="195">
                <a:latin typeface="Times New Roman"/>
                <a:cs typeface="Times New Roman"/>
              </a:rPr>
              <a:t>u</a:t>
            </a:r>
            <a:r>
              <a:rPr dirty="0" smtClean="0" sz="1800" spc="0">
                <a:latin typeface="Times New Roman"/>
                <a:cs typeface="Times New Roman"/>
              </a:rPr>
              <a:t>c</a:t>
            </a:r>
            <a:r>
              <a:rPr dirty="0" smtClean="0" sz="1800" spc="180">
                <a:latin typeface="Times New Roman"/>
                <a:cs typeface="Times New Roman"/>
              </a:rPr>
              <a:t>a</a:t>
            </a:r>
            <a:r>
              <a:rPr dirty="0" smtClean="0" sz="1800" spc="195">
                <a:latin typeface="Times New Roman"/>
                <a:cs typeface="Times New Roman"/>
              </a:rPr>
              <a:t>t</a:t>
            </a:r>
            <a:r>
              <a:rPr dirty="0" smtClean="0" sz="1800" spc="50">
                <a:latin typeface="Times New Roman"/>
                <a:cs typeface="Times New Roman"/>
              </a:rPr>
              <a:t>i</a:t>
            </a:r>
            <a:r>
              <a:rPr dirty="0" smtClean="0" sz="1800" spc="65">
                <a:latin typeface="Times New Roman"/>
                <a:cs typeface="Times New Roman"/>
              </a:rPr>
              <a:t>v</a:t>
            </a:r>
            <a:r>
              <a:rPr dirty="0" smtClean="0" sz="1800" spc="60">
                <a:latin typeface="Times New Roman"/>
                <a:cs typeface="Times New Roman"/>
              </a:rPr>
              <a:t>i</a:t>
            </a:r>
            <a:r>
              <a:rPr dirty="0" smtClean="0" sz="1800" spc="45">
                <a:latin typeface="Times New Roman"/>
                <a:cs typeface="Times New Roman"/>
              </a:rPr>
              <a:t> </a:t>
            </a:r>
            <a:r>
              <a:rPr dirty="0" smtClean="0" sz="1800" spc="95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  <a:p>
            <a:pPr algn="ctr" marR="107950">
              <a:lnSpc>
                <a:spcPct val="100000"/>
              </a:lnSpc>
              <a:spcBef>
                <a:spcPts val="384"/>
              </a:spcBef>
            </a:pPr>
            <a:r>
              <a:rPr dirty="0" smtClean="0" sz="1800" spc="114">
                <a:latin typeface="Times New Roman"/>
                <a:cs typeface="Times New Roman"/>
              </a:rPr>
              <a:t>d</a:t>
            </a:r>
            <a:r>
              <a:rPr dirty="0" smtClean="0" sz="1800" spc="60">
                <a:latin typeface="Times New Roman"/>
                <a:cs typeface="Times New Roman"/>
              </a:rPr>
              <a:t>i</a:t>
            </a:r>
            <a:r>
              <a:rPr dirty="0" smtClean="0" sz="1800" spc="60">
                <a:latin typeface="Times New Roman"/>
                <a:cs typeface="Times New Roman"/>
              </a:rPr>
              <a:t> </a:t>
            </a:r>
            <a:r>
              <a:rPr dirty="0" smtClean="0" sz="1800" spc="-20">
                <a:latin typeface="Times New Roman"/>
                <a:cs typeface="Times New Roman"/>
              </a:rPr>
              <a:t>c</a:t>
            </a:r>
            <a:r>
              <a:rPr dirty="0" smtClean="0" sz="1800" spc="204">
                <a:latin typeface="Times New Roman"/>
                <a:cs typeface="Times New Roman"/>
              </a:rPr>
              <a:t>r</a:t>
            </a:r>
            <a:r>
              <a:rPr dirty="0" smtClean="0" sz="1800" spc="95">
                <a:latin typeface="Times New Roman"/>
                <a:cs typeface="Times New Roman"/>
              </a:rPr>
              <a:t>e</a:t>
            </a:r>
            <a:r>
              <a:rPr dirty="0" smtClean="0" sz="1800" spc="120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c</a:t>
            </a:r>
            <a:r>
              <a:rPr dirty="0" smtClean="0" sz="1800" spc="50">
                <a:latin typeface="Times New Roman"/>
                <a:cs typeface="Times New Roman"/>
              </a:rPr>
              <a:t>i</a:t>
            </a:r>
            <a:r>
              <a:rPr dirty="0" smtClean="0" sz="1800" spc="195">
                <a:latin typeface="Times New Roman"/>
                <a:cs typeface="Times New Roman"/>
              </a:rPr>
              <a:t>t</a:t>
            </a:r>
            <a:r>
              <a:rPr dirty="0" smtClean="0" sz="1800" spc="195">
                <a:latin typeface="Times New Roman"/>
                <a:cs typeface="Times New Roman"/>
              </a:rPr>
              <a:t>a</a:t>
            </a:r>
            <a:r>
              <a:rPr dirty="0" smtClean="0" sz="1800" spc="40">
                <a:latin typeface="Times New Roman"/>
                <a:cs typeface="Times New Roman"/>
              </a:rPr>
              <a:t> </a:t>
            </a:r>
            <a:r>
              <a:rPr dirty="0" smtClean="0" sz="1800" spc="120">
                <a:latin typeface="Times New Roman"/>
                <a:cs typeface="Times New Roman"/>
              </a:rPr>
              <a:t>s</a:t>
            </a:r>
            <a:r>
              <a:rPr dirty="0" smtClean="0" sz="1800" spc="114">
                <a:latin typeface="Times New Roman"/>
                <a:cs typeface="Times New Roman"/>
              </a:rPr>
              <a:t>p</a:t>
            </a:r>
            <a:r>
              <a:rPr dirty="0" smtClean="0" sz="1800" spc="95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c</a:t>
            </a:r>
            <a:r>
              <a:rPr dirty="0" smtClean="0" sz="1800" spc="50">
                <a:latin typeface="Times New Roman"/>
                <a:cs typeface="Times New Roman"/>
              </a:rPr>
              <a:t>i</a:t>
            </a:r>
            <a:r>
              <a:rPr dirty="0" smtClean="0" sz="1800" spc="10">
                <a:latin typeface="Times New Roman"/>
                <a:cs typeface="Times New Roman"/>
              </a:rPr>
              <a:t>f</a:t>
            </a:r>
            <a:r>
              <a:rPr dirty="0" smtClean="0" sz="1800" spc="50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c</a:t>
            </a:r>
            <a:r>
              <a:rPr dirty="0" smtClean="0" sz="1800" spc="60">
                <a:latin typeface="Times New Roman"/>
                <a:cs typeface="Times New Roman"/>
              </a:rPr>
              <a:t>i</a:t>
            </a:r>
            <a:r>
              <a:rPr dirty="0" smtClean="0" sz="1800" spc="45">
                <a:latin typeface="Times New Roman"/>
                <a:cs typeface="Times New Roman"/>
              </a:rPr>
              <a:t> </a:t>
            </a:r>
            <a:r>
              <a:rPr dirty="0" smtClean="0" sz="1800" spc="114">
                <a:latin typeface="Times New Roman"/>
                <a:cs typeface="Times New Roman"/>
              </a:rPr>
              <a:t>d</a:t>
            </a:r>
            <a:r>
              <a:rPr dirty="0" smtClean="0" sz="1800" spc="60">
                <a:latin typeface="Times New Roman"/>
                <a:cs typeface="Times New Roman"/>
              </a:rPr>
              <a:t>i</a:t>
            </a:r>
            <a:r>
              <a:rPr dirty="0" smtClean="0" sz="1800" spc="60">
                <a:latin typeface="Times New Roman"/>
                <a:cs typeface="Times New Roman"/>
              </a:rPr>
              <a:t> </a:t>
            </a:r>
            <a:r>
              <a:rPr dirty="0" smtClean="0" sz="1800" spc="-20">
                <a:latin typeface="Times New Roman"/>
                <a:cs typeface="Times New Roman"/>
              </a:rPr>
              <a:t>c</a:t>
            </a:r>
            <a:r>
              <a:rPr dirty="0" smtClean="0" sz="1800" spc="70">
                <a:latin typeface="Times New Roman"/>
                <a:cs typeface="Times New Roman"/>
              </a:rPr>
              <a:t>i</a:t>
            </a:r>
            <a:r>
              <a:rPr dirty="0" smtClean="0" sz="1800" spc="180">
                <a:latin typeface="Times New Roman"/>
                <a:cs typeface="Times New Roman"/>
              </a:rPr>
              <a:t>a</a:t>
            </a:r>
            <a:r>
              <a:rPr dirty="0" smtClean="0" sz="1800" spc="120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c</a:t>
            </a:r>
            <a:r>
              <a:rPr dirty="0" smtClean="0" sz="1800" spc="195">
                <a:latin typeface="Times New Roman"/>
                <a:cs typeface="Times New Roman"/>
              </a:rPr>
              <a:t>un</a:t>
            </a:r>
            <a:r>
              <a:rPr dirty="0" smtClean="0" sz="1800" spc="50">
                <a:latin typeface="Times New Roman"/>
                <a:cs typeface="Times New Roman"/>
              </a:rPr>
              <a:t> </a:t>
            </a:r>
            <a:r>
              <a:rPr dirty="0" smtClean="0" sz="1800" spc="80">
                <a:latin typeface="Times New Roman"/>
                <a:cs typeface="Times New Roman"/>
              </a:rPr>
              <a:t>b</a:t>
            </a:r>
            <a:r>
              <a:rPr dirty="0" smtClean="0" sz="1800" spc="180">
                <a:latin typeface="Times New Roman"/>
                <a:cs typeface="Times New Roman"/>
              </a:rPr>
              <a:t>a</a:t>
            </a:r>
            <a:r>
              <a:rPr dirty="0" smtClean="0" sz="1800" spc="195">
                <a:latin typeface="Times New Roman"/>
                <a:cs typeface="Times New Roman"/>
              </a:rPr>
              <a:t>m</a:t>
            </a:r>
            <a:r>
              <a:rPr dirty="0" smtClean="0" sz="1800" spc="80">
                <a:latin typeface="Times New Roman"/>
                <a:cs typeface="Times New Roman"/>
              </a:rPr>
              <a:t>b</a:t>
            </a:r>
            <a:r>
              <a:rPr dirty="0" smtClean="0" sz="1800" spc="70">
                <a:latin typeface="Times New Roman"/>
                <a:cs typeface="Times New Roman"/>
              </a:rPr>
              <a:t>i</a:t>
            </a:r>
            <a:r>
              <a:rPr dirty="0" smtClean="0" sz="1800" spc="195">
                <a:latin typeface="Times New Roman"/>
                <a:cs typeface="Times New Roman"/>
              </a:rPr>
              <a:t>n</a:t>
            </a:r>
            <a:r>
              <a:rPr dirty="0" smtClean="0" sz="1800" spc="195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1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ctr" marL="635">
              <a:lnSpc>
                <a:spcPct val="100000"/>
              </a:lnSpc>
            </a:pPr>
            <a:r>
              <a:rPr dirty="0" smtClean="0" sz="2400" spc="340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37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235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275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254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25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350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27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2400" spc="26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2400" spc="350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  <a:p>
            <a:pPr algn="ctr" marR="0">
              <a:lnSpc>
                <a:spcPct val="100000"/>
              </a:lnSpc>
              <a:spcBef>
                <a:spcPts val="405"/>
              </a:spcBef>
            </a:pPr>
            <a:r>
              <a:rPr dirty="0" smtClean="0" sz="1800" spc="114">
                <a:solidFill>
                  <a:srgbClr val="E65B01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6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4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9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120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175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45">
                <a:solidFill>
                  <a:srgbClr val="E65B01"/>
                </a:solidFill>
                <a:latin typeface="Times New Roman"/>
                <a:cs typeface="Times New Roman"/>
              </a:rPr>
              <a:t>,</a:t>
            </a:r>
            <a:r>
              <a:rPr dirty="0" smtClean="0" sz="1800" spc="5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135">
                <a:solidFill>
                  <a:srgbClr val="E65B01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180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5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65">
                <a:solidFill>
                  <a:srgbClr val="E65B01"/>
                </a:solidFill>
                <a:latin typeface="Times New Roman"/>
                <a:cs typeface="Times New Roman"/>
              </a:rPr>
              <a:t>v</a:t>
            </a:r>
            <a:r>
              <a:rPr dirty="0" smtClean="0" sz="1800" spc="180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5">
                <a:solidFill>
                  <a:srgbClr val="E65B01"/>
                </a:solidFill>
                <a:latin typeface="Times New Roman"/>
                <a:cs typeface="Times New Roman"/>
              </a:rPr>
              <a:t>,</a:t>
            </a:r>
            <a:r>
              <a:rPr dirty="0" smtClean="0" sz="1800" spc="5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85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9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7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180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60">
                <a:solidFill>
                  <a:srgbClr val="E65B01"/>
                </a:solidFill>
                <a:latin typeface="Times New Roman"/>
                <a:cs typeface="Times New Roman"/>
              </a:rPr>
              <a:t>z</a:t>
            </a:r>
            <a:r>
              <a:rPr dirty="0" smtClean="0" sz="1800" spc="5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21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180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5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9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9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3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185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9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120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9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9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3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9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125">
                <a:solidFill>
                  <a:srgbClr val="E65B01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6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80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135">
                <a:solidFill>
                  <a:srgbClr val="E65B01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114">
                <a:solidFill>
                  <a:srgbClr val="E65B01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9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114">
                <a:solidFill>
                  <a:srgbClr val="E65B01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9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9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5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5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6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4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80">
                <a:solidFill>
                  <a:srgbClr val="E65B01"/>
                </a:solidFill>
                <a:latin typeface="Times New Roman"/>
                <a:cs typeface="Times New Roman"/>
              </a:rPr>
              <a:t>b</a:t>
            </a:r>
            <a:r>
              <a:rPr dirty="0" smtClean="0" sz="1800" spc="200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175">
                <a:solidFill>
                  <a:srgbClr val="E65B01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100">
                <a:solidFill>
                  <a:srgbClr val="E65B01"/>
                </a:solidFill>
                <a:latin typeface="Times New Roman"/>
                <a:cs typeface="Times New Roman"/>
              </a:rPr>
              <a:t>b</a:t>
            </a:r>
            <a:r>
              <a:rPr dirty="0" smtClean="0" sz="1800" spc="5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7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h</a:t>
            </a: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6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80">
                <a:solidFill>
                  <a:srgbClr val="E65B01"/>
                </a:solidFill>
                <a:latin typeface="Times New Roman"/>
                <a:cs typeface="Times New Roman"/>
              </a:rPr>
              <a:t>b</a:t>
            </a:r>
            <a:r>
              <a:rPr dirty="0" smtClean="0" sz="1800" spc="5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120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65">
                <a:solidFill>
                  <a:srgbClr val="E65B01"/>
                </a:solidFill>
                <a:latin typeface="Times New Roman"/>
                <a:cs typeface="Times New Roman"/>
              </a:rPr>
              <a:t>g</a:t>
            </a:r>
            <a:r>
              <a:rPr dirty="0" smtClean="0" sz="1800" spc="21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3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14">
                <a:solidFill>
                  <a:srgbClr val="E65B01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6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6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un</a:t>
            </a:r>
            <a:r>
              <a:rPr dirty="0" smtClean="0" sz="1800" spc="5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20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5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120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9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175">
                <a:solidFill>
                  <a:srgbClr val="E65B01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2051685">
              <a:lnSpc>
                <a:spcPts val="1945"/>
              </a:lnSpc>
            </a:pPr>
            <a:r>
              <a:rPr dirty="0" smtClean="0" sz="1800" spc="5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21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175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9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65">
                <a:solidFill>
                  <a:srgbClr val="E65B01"/>
                </a:solidFill>
                <a:latin typeface="Times New Roman"/>
                <a:cs typeface="Times New Roman"/>
              </a:rPr>
              <a:t>g</a:t>
            </a:r>
            <a:r>
              <a:rPr dirty="0" smtClean="0" sz="18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180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3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14">
                <a:solidFill>
                  <a:srgbClr val="E65B01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6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4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9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5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200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60">
                <a:solidFill>
                  <a:srgbClr val="E65B01"/>
                </a:solidFill>
                <a:latin typeface="Times New Roman"/>
                <a:cs typeface="Times New Roman"/>
              </a:rPr>
              <a:t>z</a:t>
            </a:r>
            <a:r>
              <a:rPr dirty="0" smtClean="0" sz="1800" spc="5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6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4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120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5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195">
                <a:solidFill>
                  <a:srgbClr val="E65B01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9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611867" y="350520"/>
          <a:ext cx="304800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62"/>
                <a:gridCol w="227837"/>
              </a:tblGrid>
              <a:tr h="3428999">
                <a:tc>
                  <a:txBody>
                    <a:bodyPr/>
                    <a:lstStyle/>
                    <a:p>
                      <a:pPr/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1937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1937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/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1081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1081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2702" rIns="0" bIns="0" rtlCol="0" vert="horz">
            <a:noAutofit/>
          </a:bodyPr>
          <a:lstStyle/>
          <a:p>
            <a:pPr marL="2354580">
              <a:lnSpc>
                <a:spcPts val="3585"/>
              </a:lnSpc>
            </a:pPr>
            <a:r>
              <a:rPr dirty="0" smtClean="0" sz="3000" spc="26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400" spc="254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114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135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400" spc="12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400" spc="245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170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254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240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140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400" spc="15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235">
                <a:solidFill>
                  <a:srgbClr val="565E6D"/>
                </a:solidFill>
                <a:latin typeface="Times New Roman"/>
                <a:cs typeface="Times New Roman"/>
              </a:rPr>
              <a:t>F</a:t>
            </a:r>
            <a:r>
              <a:rPr dirty="0" smtClean="0" sz="2400" spc="18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120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400" spc="12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400" spc="27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3000" spc="0">
                <a:solidFill>
                  <a:srgbClr val="565E6D"/>
                </a:solidFill>
                <a:latin typeface="Times New Roman"/>
                <a:cs typeface="Times New Roman"/>
              </a:rPr>
              <a:t>…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0" y="539495"/>
            <a:ext cx="1078991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72668" y="3779520"/>
            <a:ext cx="8839199" cy="3429000"/>
          </a:xfrm>
          <a:custGeom>
            <a:avLst/>
            <a:gdLst/>
            <a:ahLst/>
            <a:cxnLst/>
            <a:rect l="l" t="t" r="r" b="b"/>
            <a:pathLst>
              <a:path w="8839199" h="3429000">
                <a:moveTo>
                  <a:pt x="0" y="0"/>
                </a:moveTo>
                <a:lnTo>
                  <a:pt x="8839199" y="0"/>
                </a:lnTo>
                <a:lnTo>
                  <a:pt x="8839199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29116" y="6065519"/>
            <a:ext cx="548639" cy="548639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548639"/>
                </a:moveTo>
                <a:lnTo>
                  <a:pt x="229976" y="545073"/>
                </a:lnTo>
                <a:lnTo>
                  <a:pt x="187854" y="534741"/>
                </a:lnTo>
                <a:lnTo>
                  <a:pt x="148530" y="518190"/>
                </a:lnTo>
                <a:lnTo>
                  <a:pt x="112580" y="495970"/>
                </a:lnTo>
                <a:lnTo>
                  <a:pt x="80581" y="468629"/>
                </a:lnTo>
                <a:lnTo>
                  <a:pt x="53108" y="436717"/>
                </a:lnTo>
                <a:lnTo>
                  <a:pt x="30737" y="400781"/>
                </a:lnTo>
                <a:lnTo>
                  <a:pt x="14045" y="361370"/>
                </a:lnTo>
                <a:lnTo>
                  <a:pt x="3607" y="319034"/>
                </a:lnTo>
                <a:lnTo>
                  <a:pt x="0" y="274319"/>
                </a:lnTo>
                <a:lnTo>
                  <a:pt x="913" y="251906"/>
                </a:lnTo>
                <a:lnTo>
                  <a:pt x="8008" y="208601"/>
                </a:lnTo>
                <a:lnTo>
                  <a:pt x="21645" y="167806"/>
                </a:lnTo>
                <a:lnTo>
                  <a:pt x="41249" y="130097"/>
                </a:lnTo>
                <a:lnTo>
                  <a:pt x="66243" y="96051"/>
                </a:lnTo>
                <a:lnTo>
                  <a:pt x="96051" y="66243"/>
                </a:lnTo>
                <a:lnTo>
                  <a:pt x="130097" y="41249"/>
                </a:lnTo>
                <a:lnTo>
                  <a:pt x="167806" y="21645"/>
                </a:lnTo>
                <a:lnTo>
                  <a:pt x="208601" y="8008"/>
                </a:lnTo>
                <a:lnTo>
                  <a:pt x="251906" y="913"/>
                </a:lnTo>
                <a:lnTo>
                  <a:pt x="274319" y="0"/>
                </a:lnTo>
                <a:lnTo>
                  <a:pt x="296939" y="913"/>
                </a:lnTo>
                <a:lnTo>
                  <a:pt x="340533" y="8008"/>
                </a:lnTo>
                <a:lnTo>
                  <a:pt x="381476" y="21645"/>
                </a:lnTo>
                <a:lnTo>
                  <a:pt x="419218" y="41249"/>
                </a:lnTo>
                <a:lnTo>
                  <a:pt x="453210" y="66243"/>
                </a:lnTo>
                <a:lnTo>
                  <a:pt x="482906" y="96051"/>
                </a:lnTo>
                <a:lnTo>
                  <a:pt x="507754" y="130097"/>
                </a:lnTo>
                <a:lnTo>
                  <a:pt x="527208" y="167806"/>
                </a:lnTo>
                <a:lnTo>
                  <a:pt x="540718" y="208601"/>
                </a:lnTo>
                <a:lnTo>
                  <a:pt x="547737" y="251906"/>
                </a:lnTo>
                <a:lnTo>
                  <a:pt x="548639" y="274319"/>
                </a:lnTo>
                <a:lnTo>
                  <a:pt x="547737" y="296939"/>
                </a:lnTo>
                <a:lnTo>
                  <a:pt x="540718" y="340533"/>
                </a:lnTo>
                <a:lnTo>
                  <a:pt x="527208" y="381476"/>
                </a:lnTo>
                <a:lnTo>
                  <a:pt x="507754" y="419218"/>
                </a:lnTo>
                <a:lnTo>
                  <a:pt x="482906" y="453210"/>
                </a:lnTo>
                <a:lnTo>
                  <a:pt x="453210" y="482906"/>
                </a:lnTo>
                <a:lnTo>
                  <a:pt x="419218" y="507754"/>
                </a:lnTo>
                <a:lnTo>
                  <a:pt x="381476" y="527208"/>
                </a:lnTo>
                <a:lnTo>
                  <a:pt x="340533" y="540718"/>
                </a:lnTo>
                <a:lnTo>
                  <a:pt x="296939" y="547737"/>
                </a:lnTo>
                <a:lnTo>
                  <a:pt x="274319" y="548639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47685" y="1374662"/>
            <a:ext cx="7405370" cy="5266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87020" marR="12700" indent="-274320">
              <a:lnSpc>
                <a:spcPct val="80000"/>
              </a:lnSpc>
              <a:buClr>
                <a:srgbClr val="FD8536"/>
              </a:buClr>
              <a:buSzPct val="70000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500" spc="70">
                <a:latin typeface="Times New Roman"/>
                <a:cs typeface="Times New Roman"/>
              </a:rPr>
              <a:t>L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20">
                <a:latin typeface="Times New Roman"/>
                <a:cs typeface="Times New Roman"/>
              </a:rPr>
              <a:t> 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15">
                <a:latin typeface="Times New Roman"/>
                <a:cs typeface="Times New Roman"/>
              </a:rPr>
              <a:t> 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10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165">
                <a:latin typeface="Times New Roman"/>
                <a:cs typeface="Times New Roman"/>
              </a:rPr>
              <a:t>à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5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15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-15">
                <a:latin typeface="Times New Roman"/>
                <a:cs typeface="Times New Roman"/>
              </a:rPr>
              <a:t>o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15">
                <a:latin typeface="Times New Roman"/>
                <a:cs typeface="Times New Roman"/>
              </a:rPr>
              <a:t> </a:t>
            </a:r>
            <a:r>
              <a:rPr dirty="0" smtClean="0" sz="1500" spc="-30">
                <a:latin typeface="Times New Roman"/>
                <a:cs typeface="Times New Roman"/>
              </a:rPr>
              <a:t>c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5">
                <a:latin typeface="Times New Roman"/>
                <a:cs typeface="Times New Roman"/>
              </a:rPr>
              <a:t>  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 </a:t>
            </a:r>
            <a:r>
              <a:rPr dirty="0" smtClean="0" sz="1500" spc="75">
                <a:latin typeface="Times New Roman"/>
                <a:cs typeface="Times New Roman"/>
              </a:rPr>
              <a:t>f</a:t>
            </a:r>
            <a:r>
              <a:rPr dirty="0" smtClean="0" sz="1500" spc="245">
                <a:latin typeface="Times New Roman"/>
                <a:cs typeface="Times New Roman"/>
              </a:rPr>
              <a:t>a</a:t>
            </a:r>
            <a:r>
              <a:rPr dirty="0" smtClean="0" sz="1500" spc="260">
                <a:latin typeface="Times New Roman"/>
                <a:cs typeface="Times New Roman"/>
              </a:rPr>
              <a:t>m</a:t>
            </a:r>
            <a:r>
              <a:rPr dirty="0" smtClean="0" sz="1500" spc="135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g</a:t>
            </a:r>
            <a:r>
              <a:rPr dirty="0" smtClean="0" sz="1500" spc="100">
                <a:latin typeface="Times New Roman"/>
                <a:cs typeface="Times New Roman"/>
              </a:rPr>
              <a:t>l</a:t>
            </a:r>
            <a:r>
              <a:rPr dirty="0" smtClean="0" sz="1500" spc="135">
                <a:latin typeface="Times New Roman"/>
                <a:cs typeface="Times New Roman"/>
              </a:rPr>
              <a:t>i</a:t>
            </a:r>
            <a:r>
              <a:rPr dirty="0" smtClean="0" sz="1500" spc="185">
                <a:latin typeface="Times New Roman"/>
                <a:cs typeface="Times New Roman"/>
              </a:rPr>
              <a:t>e</a:t>
            </a:r>
            <a:r>
              <a:rPr dirty="0" smtClean="0" sz="1500" spc="35">
                <a:latin typeface="Times New Roman"/>
                <a:cs typeface="Times New Roman"/>
              </a:rPr>
              <a:t>,</a:t>
            </a:r>
            <a:r>
              <a:rPr dirty="0" smtClean="0" sz="1500" spc="35">
                <a:latin typeface="Times New Roman"/>
                <a:cs typeface="Times New Roman"/>
              </a:rPr>
              <a:t> 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50">
                <a:latin typeface="Times New Roman"/>
                <a:cs typeface="Times New Roman"/>
              </a:rPr>
              <a:t>h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 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v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5">
                <a:latin typeface="Times New Roman"/>
                <a:cs typeface="Times New Roman"/>
              </a:rPr>
              <a:t>o 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0">
                <a:latin typeface="Times New Roman"/>
                <a:cs typeface="Times New Roman"/>
              </a:rPr>
              <a:t>-</a:t>
            </a:r>
            <a:r>
              <a:rPr dirty="0" smtClean="0" sz="1500" spc="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35">
                <a:latin typeface="Times New Roman"/>
                <a:cs typeface="Times New Roman"/>
              </a:rPr>
              <a:t>g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70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-60">
                <a:latin typeface="Times New Roman"/>
                <a:cs typeface="Times New Roman"/>
              </a:rPr>
              <a:t> 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8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70">
                <a:latin typeface="Times New Roman"/>
                <a:cs typeface="Times New Roman"/>
              </a:rPr>
              <a:t> </a:t>
            </a:r>
            <a:r>
              <a:rPr dirty="0" smtClean="0" sz="1500" spc="85">
                <a:latin typeface="Times New Roman"/>
                <a:cs typeface="Times New Roman"/>
              </a:rPr>
              <a:t>b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85">
                <a:latin typeface="Times New Roman"/>
                <a:cs typeface="Times New Roman"/>
              </a:rPr>
              <a:t>b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7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65">
                <a:latin typeface="Times New Roman"/>
                <a:cs typeface="Times New Roman"/>
              </a:rPr>
              <a:t>el</a:t>
            </a:r>
            <a:r>
              <a:rPr dirty="0" smtClean="0" sz="1500" spc="65">
                <a:latin typeface="Times New Roman"/>
                <a:cs typeface="Times New Roman"/>
              </a:rPr>
              <a:t> </a:t>
            </a:r>
            <a:r>
              <a:rPr dirty="0" smtClean="0" sz="1500" spc="-7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35">
                <a:latin typeface="Times New Roman"/>
                <a:cs typeface="Times New Roman"/>
              </a:rPr>
              <a:t>g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0">
                <a:latin typeface="Times New Roman"/>
                <a:cs typeface="Times New Roman"/>
              </a:rPr>
              <a:t>o </a:t>
            </a:r>
            <a:r>
              <a:rPr dirty="0" smtClean="0" sz="1500" spc="-75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v</a:t>
            </a:r>
            <a:r>
              <a:rPr dirty="0" smtClean="0" sz="1500" spc="50">
                <a:latin typeface="Times New Roman"/>
                <a:cs typeface="Times New Roman"/>
              </a:rPr>
              <a:t>o</a:t>
            </a:r>
            <a:r>
              <a:rPr dirty="0" smtClean="0" sz="1500" spc="35">
                <a:latin typeface="Times New Roman"/>
                <a:cs typeface="Times New Roman"/>
              </a:rPr>
              <a:t>,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-60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0">
                <a:latin typeface="Times New Roman"/>
                <a:cs typeface="Times New Roman"/>
              </a:rPr>
              <a:t>o </a:t>
            </a:r>
            <a:r>
              <a:rPr dirty="0" smtClean="0" sz="1500" spc="-75">
                <a:latin typeface="Times New Roman"/>
                <a:cs typeface="Times New Roman"/>
              </a:rPr>
              <a:t> 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-55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70">
                <a:latin typeface="Times New Roman"/>
                <a:cs typeface="Times New Roman"/>
              </a:rPr>
              <a:t>r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0">
                <a:latin typeface="Times New Roman"/>
                <a:cs typeface="Times New Roman"/>
              </a:rPr>
              <a:t>f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70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65">
                <a:latin typeface="Times New Roman"/>
                <a:cs typeface="Times New Roman"/>
              </a:rPr>
              <a:t>h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-60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-5">
                <a:latin typeface="Times New Roman"/>
                <a:cs typeface="Times New Roman"/>
              </a:rPr>
              <a:t>f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40">
                <a:latin typeface="Times New Roman"/>
                <a:cs typeface="Times New Roman"/>
              </a:rPr>
              <a:t>r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75">
                <a:latin typeface="Times New Roman"/>
                <a:cs typeface="Times New Roman"/>
              </a:rPr>
              <a:t> </a:t>
            </a:r>
            <a:r>
              <a:rPr dirty="0" smtClean="0" sz="1100" spc="5">
                <a:latin typeface="Times New Roman"/>
                <a:cs typeface="Times New Roman"/>
              </a:rPr>
              <a:t>(</a:t>
            </a:r>
            <a:r>
              <a:rPr dirty="0" smtClean="0" sz="1100" spc="75">
                <a:latin typeface="Times New Roman"/>
                <a:cs typeface="Times New Roman"/>
              </a:rPr>
              <a:t>d</a:t>
            </a:r>
            <a:r>
              <a:rPr dirty="0" smtClean="0" sz="1100" spc="120">
                <a:latin typeface="Times New Roman"/>
                <a:cs typeface="Times New Roman"/>
              </a:rPr>
              <a:t>a</a:t>
            </a:r>
            <a:r>
              <a:rPr dirty="0" smtClean="0" sz="1100" spc="30">
                <a:latin typeface="Times New Roman"/>
                <a:cs typeface="Times New Roman"/>
              </a:rPr>
              <a:t>l</a:t>
            </a:r>
            <a:r>
              <a:rPr dirty="0" smtClean="0" sz="1100" spc="40">
                <a:latin typeface="Times New Roman"/>
                <a:cs typeface="Times New Roman"/>
              </a:rPr>
              <a:t>l</a:t>
            </a:r>
            <a:r>
              <a:rPr dirty="0" smtClean="0" sz="1100" spc="-150">
                <a:latin typeface="Times New Roman"/>
                <a:cs typeface="Times New Roman"/>
              </a:rPr>
              <a:t>’</a:t>
            </a:r>
            <a:r>
              <a:rPr dirty="0" smtClean="0" sz="1100" spc="120">
                <a:latin typeface="Times New Roman"/>
                <a:cs typeface="Times New Roman"/>
              </a:rPr>
              <a:t>a</a:t>
            </a:r>
            <a:r>
              <a:rPr dirty="0" smtClean="0" sz="1100" spc="-5">
                <a:latin typeface="Times New Roman"/>
                <a:cs typeface="Times New Roman"/>
              </a:rPr>
              <a:t>c</a:t>
            </a:r>
            <a:r>
              <a:rPr dirty="0" smtClean="0" sz="1100" spc="5">
                <a:latin typeface="Times New Roman"/>
                <a:cs typeface="Times New Roman"/>
              </a:rPr>
              <a:t>c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25">
                <a:latin typeface="Times New Roman"/>
                <a:cs typeface="Times New Roman"/>
              </a:rPr>
              <a:t>g</a:t>
            </a:r>
            <a:r>
              <a:rPr dirty="0" smtClean="0" sz="1100" spc="40">
                <a:latin typeface="Times New Roman"/>
                <a:cs typeface="Times New Roman"/>
              </a:rPr>
              <a:t>l</a:t>
            </a:r>
            <a:r>
              <a:rPr dirty="0" smtClean="0" sz="1100" spc="30">
                <a:latin typeface="Times New Roman"/>
                <a:cs typeface="Times New Roman"/>
              </a:rPr>
              <a:t>i</a:t>
            </a:r>
            <a:r>
              <a:rPr dirty="0" smtClean="0" sz="1100" spc="60">
                <a:latin typeface="Times New Roman"/>
                <a:cs typeface="Times New Roman"/>
              </a:rPr>
              <a:t>e</a:t>
            </a:r>
            <a:r>
              <a:rPr dirty="0" smtClean="0" sz="1100" spc="120">
                <a:latin typeface="Times New Roman"/>
                <a:cs typeface="Times New Roman"/>
              </a:rPr>
              <a:t>n</a:t>
            </a:r>
            <a:r>
              <a:rPr dirty="0" smtClean="0" sz="1100" spc="35">
                <a:latin typeface="Times New Roman"/>
                <a:cs typeface="Times New Roman"/>
              </a:rPr>
              <a:t>z</a:t>
            </a:r>
            <a:r>
              <a:rPr dirty="0" smtClean="0" sz="1100" spc="100">
                <a:latin typeface="Times New Roman"/>
                <a:cs typeface="Times New Roman"/>
              </a:rPr>
              <a:t>a</a:t>
            </a:r>
            <a:r>
              <a:rPr dirty="0" smtClean="0" sz="1100" spc="30">
                <a:latin typeface="Times New Roman"/>
                <a:cs typeface="Times New Roman"/>
              </a:rPr>
              <a:t>,</a:t>
            </a:r>
            <a:r>
              <a:rPr dirty="0" smtClean="0" sz="1100" spc="30">
                <a:latin typeface="Times New Roman"/>
                <a:cs typeface="Times New Roman"/>
              </a:rPr>
              <a:t> </a:t>
            </a:r>
            <a:r>
              <a:rPr dirty="0" smtClean="0" sz="1100" spc="-65">
                <a:latin typeface="Times New Roman"/>
                <a:cs typeface="Times New Roman"/>
              </a:rPr>
              <a:t> </a:t>
            </a:r>
            <a:r>
              <a:rPr dirty="0" smtClean="0" sz="1100" spc="120">
                <a:latin typeface="Times New Roman"/>
                <a:cs typeface="Times New Roman"/>
              </a:rPr>
              <a:t>a</a:t>
            </a:r>
            <a:r>
              <a:rPr dirty="0" smtClean="0" sz="1100" spc="30">
                <a:latin typeface="Times New Roman"/>
                <a:cs typeface="Times New Roman"/>
              </a:rPr>
              <a:t>l</a:t>
            </a:r>
            <a:r>
              <a:rPr dirty="0" smtClean="0" sz="1100" spc="40">
                <a:latin typeface="Times New Roman"/>
                <a:cs typeface="Times New Roman"/>
              </a:rPr>
              <a:t>l</a:t>
            </a:r>
            <a:r>
              <a:rPr dirty="0" smtClean="0" sz="1100" spc="-150">
                <a:latin typeface="Times New Roman"/>
                <a:cs typeface="Times New Roman"/>
              </a:rPr>
              <a:t>’</a:t>
            </a:r>
            <a:r>
              <a:rPr dirty="0" smtClean="0" sz="1100" spc="40">
                <a:latin typeface="Times New Roman"/>
                <a:cs typeface="Times New Roman"/>
              </a:rPr>
              <a:t>i</a:t>
            </a:r>
            <a:r>
              <a:rPr dirty="0" smtClean="0" sz="1100" spc="120">
                <a:latin typeface="Times New Roman"/>
                <a:cs typeface="Times New Roman"/>
              </a:rPr>
              <a:t>n</a:t>
            </a:r>
            <a:r>
              <a:rPr dirty="0" smtClean="0" sz="1100" spc="75">
                <a:latin typeface="Times New Roman"/>
                <a:cs typeface="Times New Roman"/>
              </a:rPr>
              <a:t>s</a:t>
            </a:r>
            <a:r>
              <a:rPr dirty="0" smtClean="0" sz="1100" spc="45">
                <a:latin typeface="Times New Roman"/>
                <a:cs typeface="Times New Roman"/>
              </a:rPr>
              <a:t>e</a:t>
            </a:r>
            <a:r>
              <a:rPr dirty="0" smtClean="0" sz="1100" spc="125">
                <a:latin typeface="Times New Roman"/>
                <a:cs typeface="Times New Roman"/>
              </a:rPr>
              <a:t>r</a:t>
            </a:r>
            <a:r>
              <a:rPr dirty="0" smtClean="0" sz="1100" spc="30">
                <a:latin typeface="Times New Roman"/>
                <a:cs typeface="Times New Roman"/>
              </a:rPr>
              <a:t>i</a:t>
            </a:r>
            <a:r>
              <a:rPr dirty="0" smtClean="0" sz="1100" spc="125">
                <a:latin typeface="Times New Roman"/>
                <a:cs typeface="Times New Roman"/>
              </a:rPr>
              <a:t>m</a:t>
            </a:r>
            <a:r>
              <a:rPr dirty="0" smtClean="0" sz="1100" spc="60">
                <a:latin typeface="Times New Roman"/>
                <a:cs typeface="Times New Roman"/>
              </a:rPr>
              <a:t>e</a:t>
            </a:r>
            <a:r>
              <a:rPr dirty="0" smtClean="0" sz="1100" spc="95">
                <a:latin typeface="Times New Roman"/>
                <a:cs typeface="Times New Roman"/>
              </a:rPr>
              <a:t>n</a:t>
            </a:r>
            <a:r>
              <a:rPr dirty="0" smtClean="0" sz="1100" spc="120">
                <a:latin typeface="Times New Roman"/>
                <a:cs typeface="Times New Roman"/>
              </a:rPr>
              <a:t>t</a:t>
            </a:r>
            <a:r>
              <a:rPr dirty="0" smtClean="0" sz="1100" spc="-15">
                <a:latin typeface="Times New Roman"/>
                <a:cs typeface="Times New Roman"/>
              </a:rPr>
              <a:t>o</a:t>
            </a:r>
            <a:r>
              <a:rPr dirty="0" smtClean="0" sz="1100" spc="30">
                <a:latin typeface="Times New Roman"/>
                <a:cs typeface="Times New Roman"/>
              </a:rPr>
              <a:t>,</a:t>
            </a:r>
            <a:r>
              <a:rPr dirty="0" smtClean="0" sz="1100" spc="30">
                <a:latin typeface="Times New Roman"/>
                <a:cs typeface="Times New Roman"/>
              </a:rPr>
              <a:t> </a:t>
            </a:r>
            <a:r>
              <a:rPr dirty="0" smtClean="0" sz="1100" spc="-65">
                <a:latin typeface="Times New Roman"/>
                <a:cs typeface="Times New Roman"/>
              </a:rPr>
              <a:t> </a:t>
            </a:r>
            <a:r>
              <a:rPr dirty="0" smtClean="0" sz="1100" spc="120">
                <a:latin typeface="Times New Roman"/>
                <a:cs typeface="Times New Roman"/>
              </a:rPr>
              <a:t>a</a:t>
            </a:r>
            <a:r>
              <a:rPr dirty="0" smtClean="0" sz="1100" spc="30">
                <a:latin typeface="Times New Roman"/>
                <a:cs typeface="Times New Roman"/>
              </a:rPr>
              <a:t>l</a:t>
            </a:r>
            <a:r>
              <a:rPr dirty="0" smtClean="0" sz="1100" spc="40">
                <a:latin typeface="Times New Roman"/>
                <a:cs typeface="Times New Roman"/>
              </a:rPr>
              <a:t>l</a:t>
            </a:r>
            <a:r>
              <a:rPr dirty="0" smtClean="0" sz="1100" spc="60">
                <a:latin typeface="Times New Roman"/>
                <a:cs typeface="Times New Roman"/>
              </a:rPr>
              <a:t>e</a:t>
            </a:r>
            <a:r>
              <a:rPr dirty="0" smtClean="0" sz="1100" spc="60">
                <a:latin typeface="Times New Roman"/>
                <a:cs typeface="Times New Roman"/>
              </a:rPr>
              <a:t> </a:t>
            </a:r>
            <a:r>
              <a:rPr dirty="0" smtClean="0" sz="1100" spc="-80">
                <a:latin typeface="Times New Roman"/>
                <a:cs typeface="Times New Roman"/>
              </a:rPr>
              <a:t> </a:t>
            </a:r>
            <a:r>
              <a:rPr dirty="0" smtClean="0" sz="1100" spc="100">
                <a:latin typeface="Times New Roman"/>
                <a:cs typeface="Times New Roman"/>
              </a:rPr>
              <a:t>a</a:t>
            </a:r>
            <a:r>
              <a:rPr dirty="0" smtClean="0" sz="1100" spc="130">
                <a:latin typeface="Times New Roman"/>
                <a:cs typeface="Times New Roman"/>
              </a:rPr>
              <a:t>t</a:t>
            </a:r>
            <a:r>
              <a:rPr dirty="0" smtClean="0" sz="1100" spc="120">
                <a:latin typeface="Times New Roman"/>
                <a:cs typeface="Times New Roman"/>
              </a:rPr>
              <a:t>t</a:t>
            </a:r>
            <a:r>
              <a:rPr dirty="0" smtClean="0" sz="1100" spc="30">
                <a:latin typeface="Times New Roman"/>
                <a:cs typeface="Times New Roman"/>
              </a:rPr>
              <a:t>i</a:t>
            </a:r>
            <a:r>
              <a:rPr dirty="0" smtClean="0" sz="1100" spc="25">
                <a:latin typeface="Times New Roman"/>
                <a:cs typeface="Times New Roman"/>
              </a:rPr>
              <a:t>v</a:t>
            </a:r>
            <a:r>
              <a:rPr dirty="0" smtClean="0" sz="1100" spc="40">
                <a:latin typeface="Times New Roman"/>
                <a:cs typeface="Times New Roman"/>
              </a:rPr>
              <a:t>i</a:t>
            </a:r>
            <a:r>
              <a:rPr dirty="0" smtClean="0" sz="1100" spc="120">
                <a:latin typeface="Times New Roman"/>
                <a:cs typeface="Times New Roman"/>
              </a:rPr>
              <a:t>t</a:t>
            </a:r>
            <a:r>
              <a:rPr dirty="0" smtClean="0" sz="1100" spc="120">
                <a:latin typeface="Times New Roman"/>
                <a:cs typeface="Times New Roman"/>
              </a:rPr>
              <a:t>à</a:t>
            </a:r>
            <a:r>
              <a:rPr dirty="0" smtClean="0" sz="1100" spc="120">
                <a:latin typeface="Times New Roman"/>
                <a:cs typeface="Times New Roman"/>
              </a:rPr>
              <a:t> </a:t>
            </a:r>
            <a:r>
              <a:rPr dirty="0" smtClean="0" sz="1100" spc="-85">
                <a:latin typeface="Times New Roman"/>
                <a:cs typeface="Times New Roman"/>
              </a:rPr>
              <a:t> </a:t>
            </a:r>
            <a:r>
              <a:rPr dirty="0" smtClean="0" sz="1100" spc="30">
                <a:latin typeface="Times New Roman"/>
                <a:cs typeface="Times New Roman"/>
              </a:rPr>
              <a:t>l</a:t>
            </a:r>
            <a:r>
              <a:rPr dirty="0" smtClean="0" sz="1100" spc="120">
                <a:latin typeface="Times New Roman"/>
                <a:cs typeface="Times New Roman"/>
              </a:rPr>
              <a:t>a</a:t>
            </a:r>
            <a:r>
              <a:rPr dirty="0" smtClean="0" sz="1100" spc="50">
                <a:latin typeface="Times New Roman"/>
                <a:cs typeface="Times New Roman"/>
              </a:rPr>
              <a:t>b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125">
                <a:latin typeface="Times New Roman"/>
                <a:cs typeface="Times New Roman"/>
              </a:rPr>
              <a:t>r</a:t>
            </a:r>
            <a:r>
              <a:rPr dirty="0" smtClean="0" sz="1100" spc="100">
                <a:latin typeface="Times New Roman"/>
                <a:cs typeface="Times New Roman"/>
              </a:rPr>
              <a:t>a</a:t>
            </a:r>
            <a:r>
              <a:rPr dirty="0" smtClean="0" sz="1100" spc="120">
                <a:latin typeface="Times New Roman"/>
                <a:cs typeface="Times New Roman"/>
              </a:rPr>
              <a:t>t</a:t>
            </a:r>
            <a:r>
              <a:rPr dirty="0" smtClean="0" sz="1100" spc="120">
                <a:latin typeface="Times New Roman"/>
                <a:cs typeface="Times New Roman"/>
              </a:rPr>
              <a:t>o</a:t>
            </a:r>
            <a:r>
              <a:rPr dirty="0" smtClean="0" sz="1100" spc="125">
                <a:latin typeface="Times New Roman"/>
                <a:cs typeface="Times New Roman"/>
              </a:rPr>
              <a:t>r</a:t>
            </a:r>
            <a:r>
              <a:rPr dirty="0" smtClean="0" sz="1100" spc="30">
                <a:latin typeface="Times New Roman"/>
                <a:cs typeface="Times New Roman"/>
              </a:rPr>
              <a:t>i</a:t>
            </a:r>
            <a:r>
              <a:rPr dirty="0" smtClean="0" sz="1100" spc="120">
                <a:latin typeface="Times New Roman"/>
                <a:cs typeface="Times New Roman"/>
              </a:rPr>
              <a:t>a</a:t>
            </a:r>
            <a:r>
              <a:rPr dirty="0" smtClean="0" sz="1100" spc="30">
                <a:latin typeface="Times New Roman"/>
                <a:cs typeface="Times New Roman"/>
              </a:rPr>
              <a:t>l</a:t>
            </a:r>
            <a:r>
              <a:rPr dirty="0" smtClean="0" sz="1100" spc="30">
                <a:latin typeface="Times New Roman"/>
                <a:cs typeface="Times New Roman"/>
              </a:rPr>
              <a:t>i</a:t>
            </a:r>
            <a:r>
              <a:rPr dirty="0" smtClean="0" sz="1100" spc="30">
                <a:latin typeface="Times New Roman"/>
                <a:cs typeface="Times New Roman"/>
              </a:rPr>
              <a:t>,</a:t>
            </a:r>
            <a:r>
              <a:rPr dirty="0" smtClean="0" sz="1100" spc="30">
                <a:latin typeface="Times New Roman"/>
                <a:cs typeface="Times New Roman"/>
              </a:rPr>
              <a:t> </a:t>
            </a:r>
            <a:r>
              <a:rPr dirty="0" smtClean="0" sz="1100" spc="-65">
                <a:latin typeface="Times New Roman"/>
                <a:cs typeface="Times New Roman"/>
              </a:rPr>
              <a:t> </a:t>
            </a:r>
            <a:r>
              <a:rPr dirty="0" smtClean="0" sz="1100" spc="110">
                <a:latin typeface="Times New Roman"/>
                <a:cs typeface="Times New Roman"/>
              </a:rPr>
              <a:t>a</a:t>
            </a:r>
            <a:r>
              <a:rPr dirty="0" smtClean="0" sz="1100" spc="15">
                <a:latin typeface="Times New Roman"/>
                <a:cs typeface="Times New Roman"/>
              </a:rPr>
              <a:t>g</a:t>
            </a:r>
            <a:r>
              <a:rPr dirty="0" smtClean="0" sz="1100" spc="40">
                <a:latin typeface="Times New Roman"/>
                <a:cs typeface="Times New Roman"/>
              </a:rPr>
              <a:t>l</a:t>
            </a:r>
            <a:r>
              <a:rPr dirty="0" smtClean="0" sz="1100" spc="35">
                <a:latin typeface="Times New Roman"/>
                <a:cs typeface="Times New Roman"/>
              </a:rPr>
              <a:t>i</a:t>
            </a:r>
            <a:r>
              <a:rPr dirty="0" smtClean="0" sz="1100" spc="35">
                <a:latin typeface="Times New Roman"/>
                <a:cs typeface="Times New Roman"/>
              </a:rPr>
              <a:t> </a:t>
            </a:r>
            <a:r>
              <a:rPr dirty="0" smtClean="0" sz="1100" spc="-60">
                <a:latin typeface="Times New Roman"/>
                <a:cs typeface="Times New Roman"/>
              </a:rPr>
              <a:t> </a:t>
            </a:r>
            <a:r>
              <a:rPr dirty="0" smtClean="0" sz="1100" spc="30">
                <a:latin typeface="Times New Roman"/>
                <a:cs typeface="Times New Roman"/>
              </a:rPr>
              <a:t>i</a:t>
            </a:r>
            <a:r>
              <a:rPr dirty="0" smtClean="0" sz="1100" spc="120">
                <a:latin typeface="Times New Roman"/>
                <a:cs typeface="Times New Roman"/>
              </a:rPr>
              <a:t>n</a:t>
            </a:r>
            <a:r>
              <a:rPr dirty="0" smtClean="0" sz="1100" spc="5">
                <a:latin typeface="Times New Roman"/>
                <a:cs typeface="Times New Roman"/>
              </a:rPr>
              <a:t>c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105">
                <a:latin typeface="Times New Roman"/>
                <a:cs typeface="Times New Roman"/>
              </a:rPr>
              <a:t>n</a:t>
            </a:r>
            <a:r>
              <a:rPr dirty="0" smtClean="0" sz="1100" spc="120">
                <a:latin typeface="Times New Roman"/>
                <a:cs typeface="Times New Roman"/>
              </a:rPr>
              <a:t>t</a:t>
            </a:r>
            <a:r>
              <a:rPr dirty="0" smtClean="0" sz="1100" spc="114">
                <a:latin typeface="Times New Roman"/>
                <a:cs typeface="Times New Roman"/>
              </a:rPr>
              <a:t>r</a:t>
            </a:r>
            <a:r>
              <a:rPr dirty="0" smtClean="0" sz="1100" spc="35">
                <a:latin typeface="Times New Roman"/>
                <a:cs typeface="Times New Roman"/>
              </a:rPr>
              <a:t>i</a:t>
            </a:r>
            <a:r>
              <a:rPr dirty="0" smtClean="0" sz="1100" spc="35">
                <a:latin typeface="Times New Roman"/>
                <a:cs typeface="Times New Roman"/>
              </a:rPr>
              <a:t> </a:t>
            </a:r>
            <a:r>
              <a:rPr dirty="0" smtClean="0" sz="1100" spc="-80">
                <a:latin typeface="Times New Roman"/>
                <a:cs typeface="Times New Roman"/>
              </a:rPr>
              <a:t> </a:t>
            </a:r>
            <a:r>
              <a:rPr dirty="0" smtClean="0" sz="1100" spc="65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/</a:t>
            </a:r>
            <a:r>
              <a:rPr dirty="0" smtClean="0" sz="1100" spc="120">
                <a:latin typeface="Times New Roman"/>
                <a:cs typeface="Times New Roman"/>
              </a:rPr>
              <a:t>F</a:t>
            </a:r>
            <a:r>
              <a:rPr dirty="0" smtClean="0" sz="1100" spc="30">
                <a:latin typeface="Times New Roman"/>
                <a:cs typeface="Times New Roman"/>
              </a:rPr>
              <a:t>,</a:t>
            </a:r>
            <a:r>
              <a:rPr dirty="0" smtClean="0" sz="1100" spc="30">
                <a:latin typeface="Times New Roman"/>
                <a:cs typeface="Times New Roman"/>
              </a:rPr>
              <a:t> </a:t>
            </a:r>
            <a:r>
              <a:rPr dirty="0" smtClean="0" sz="1100" spc="110">
                <a:latin typeface="Times New Roman"/>
                <a:cs typeface="Times New Roman"/>
              </a:rPr>
              <a:t>a</a:t>
            </a:r>
            <a:r>
              <a:rPr dirty="0" smtClean="0" sz="1100" spc="40">
                <a:latin typeface="Times New Roman"/>
                <a:cs typeface="Times New Roman"/>
              </a:rPr>
              <a:t>l</a:t>
            </a:r>
            <a:r>
              <a:rPr dirty="0" smtClean="0" sz="1100" spc="30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o </a:t>
            </a:r>
            <a:r>
              <a:rPr dirty="0" smtClean="0" sz="1100" spc="55">
                <a:latin typeface="Times New Roman"/>
                <a:cs typeface="Times New Roman"/>
              </a:rPr>
              <a:t> </a:t>
            </a:r>
            <a:r>
              <a:rPr dirty="0" smtClean="0" sz="1100" spc="85">
                <a:latin typeface="Times New Roman"/>
                <a:cs typeface="Times New Roman"/>
              </a:rPr>
              <a:t>s</a:t>
            </a:r>
            <a:r>
              <a:rPr dirty="0" smtClean="0" sz="1100" spc="75">
                <a:latin typeface="Times New Roman"/>
                <a:cs typeface="Times New Roman"/>
              </a:rPr>
              <a:t>p</a:t>
            </a:r>
            <a:r>
              <a:rPr dirty="0" smtClean="0" sz="1100" spc="120">
                <a:latin typeface="Times New Roman"/>
                <a:cs typeface="Times New Roman"/>
              </a:rPr>
              <a:t>a</a:t>
            </a:r>
            <a:r>
              <a:rPr dirty="0" smtClean="0" sz="1100" spc="20">
                <a:latin typeface="Times New Roman"/>
                <a:cs typeface="Times New Roman"/>
              </a:rPr>
              <a:t>z</a:t>
            </a:r>
            <a:r>
              <a:rPr dirty="0" smtClean="0" sz="1100" spc="40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o </a:t>
            </a:r>
            <a:r>
              <a:rPr dirty="0" smtClean="0" sz="1100" spc="35">
                <a:latin typeface="Times New Roman"/>
                <a:cs typeface="Times New Roman"/>
              </a:rPr>
              <a:t> </a:t>
            </a:r>
            <a:r>
              <a:rPr dirty="0" smtClean="0" sz="1100" spc="85">
                <a:latin typeface="Times New Roman"/>
                <a:cs typeface="Times New Roman"/>
              </a:rPr>
              <a:t>d</a:t>
            </a:r>
            <a:r>
              <a:rPr dirty="0" smtClean="0" sz="1100" spc="-150">
                <a:latin typeface="Times New Roman"/>
                <a:cs typeface="Times New Roman"/>
              </a:rPr>
              <a:t>’</a:t>
            </a:r>
            <a:r>
              <a:rPr dirty="0" smtClean="0" sz="1100" spc="120">
                <a:latin typeface="Times New Roman"/>
                <a:cs typeface="Times New Roman"/>
              </a:rPr>
              <a:t>a</a:t>
            </a:r>
            <a:r>
              <a:rPr dirty="0" smtClean="0" sz="1100" spc="85">
                <a:latin typeface="Times New Roman"/>
                <a:cs typeface="Times New Roman"/>
              </a:rPr>
              <a:t>s</a:t>
            </a:r>
            <a:r>
              <a:rPr dirty="0" smtClean="0" sz="1100" spc="-15">
                <a:latin typeface="Times New Roman"/>
                <a:cs typeface="Times New Roman"/>
              </a:rPr>
              <a:t>c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40">
                <a:latin typeface="Times New Roman"/>
                <a:cs typeface="Times New Roman"/>
              </a:rPr>
              <a:t>l</a:t>
            </a:r>
            <a:r>
              <a:rPr dirty="0" smtClean="0" sz="1100" spc="120">
                <a:latin typeface="Times New Roman"/>
                <a:cs typeface="Times New Roman"/>
              </a:rPr>
              <a:t>t</a:t>
            </a:r>
            <a:r>
              <a:rPr dirty="0" smtClean="0" sz="1100" spc="120">
                <a:latin typeface="Times New Roman"/>
                <a:cs typeface="Times New Roman"/>
              </a:rPr>
              <a:t>o </a:t>
            </a:r>
            <a:r>
              <a:rPr dirty="0" smtClean="0" sz="1100" spc="35">
                <a:latin typeface="Times New Roman"/>
                <a:cs typeface="Times New Roman"/>
              </a:rPr>
              <a:t> </a:t>
            </a:r>
            <a:r>
              <a:rPr dirty="0" smtClean="0" sz="1100" spc="-15">
                <a:latin typeface="Times New Roman"/>
                <a:cs typeface="Times New Roman"/>
              </a:rPr>
              <a:t>…</a:t>
            </a:r>
            <a:r>
              <a:rPr dirty="0" smtClean="0" sz="1100" spc="-5">
                <a:latin typeface="Times New Roman"/>
                <a:cs typeface="Times New Roman"/>
              </a:rPr>
              <a:t>)</a:t>
            </a:r>
            <a:r>
              <a:rPr dirty="0" smtClean="0" sz="1100" spc="30">
                <a:latin typeface="Times New Roman"/>
                <a:cs typeface="Times New Roman"/>
              </a:rPr>
              <a:t>.</a:t>
            </a:r>
            <a:r>
              <a:rPr dirty="0" smtClean="0" sz="1100" spc="30">
                <a:latin typeface="Times New Roman"/>
                <a:cs typeface="Times New Roman"/>
              </a:rPr>
              <a:t> </a:t>
            </a:r>
            <a:r>
              <a:rPr dirty="0" smtClean="0" sz="1100" spc="35">
                <a:latin typeface="Times New Roman"/>
                <a:cs typeface="Times New Roman"/>
              </a:rPr>
              <a:t> </a:t>
            </a:r>
            <a:r>
              <a:rPr dirty="0" smtClean="0" sz="1500" spc="105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l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tt</a:t>
            </a:r>
            <a:r>
              <a:rPr dirty="0" smtClean="0" sz="1500" spc="160">
                <a:latin typeface="Times New Roman"/>
                <a:cs typeface="Times New Roman"/>
              </a:rPr>
              <a:t>o 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40">
                <a:latin typeface="Times New Roman"/>
                <a:cs typeface="Times New Roman"/>
              </a:rPr>
              <a:t>r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85">
                <a:latin typeface="Times New Roman"/>
                <a:cs typeface="Times New Roman"/>
              </a:rPr>
              <a:t>b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65">
                <a:latin typeface="Times New Roman"/>
                <a:cs typeface="Times New Roman"/>
              </a:rPr>
              <a:t>à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65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è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165">
                <a:latin typeface="Times New Roman"/>
                <a:cs typeface="Times New Roman"/>
              </a:rPr>
              <a:t>un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-5">
                <a:latin typeface="Times New Roman"/>
                <a:cs typeface="Times New Roman"/>
              </a:rPr>
              <a:t>f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tt</a:t>
            </a:r>
            <a:r>
              <a:rPr dirty="0" smtClean="0" sz="1500" spc="160">
                <a:latin typeface="Times New Roman"/>
                <a:cs typeface="Times New Roman"/>
              </a:rPr>
              <a:t>o </a:t>
            </a:r>
            <a:r>
              <a:rPr dirty="0" smtClean="0" sz="1500" spc="60">
                <a:latin typeface="Times New Roman"/>
                <a:cs typeface="Times New Roman"/>
              </a:rPr>
              <a:t> 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35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-5">
                <a:latin typeface="Times New Roman"/>
                <a:cs typeface="Times New Roman"/>
              </a:rPr>
              <a:t>:</a:t>
            </a:r>
            <a:r>
              <a:rPr dirty="0" smtClean="0" sz="1500" spc="-5">
                <a:latin typeface="Times New Roman"/>
                <a:cs typeface="Times New Roman"/>
              </a:rPr>
              <a:t> 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160">
                <a:latin typeface="Times New Roman"/>
                <a:cs typeface="Times New Roman"/>
              </a:rPr>
              <a:t>o</a:t>
            </a:r>
            <a:r>
              <a:rPr dirty="0" smtClean="0" sz="1500" spc="16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50">
                <a:latin typeface="Times New Roman"/>
                <a:cs typeface="Times New Roman"/>
              </a:rPr>
              <a:t>v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v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150">
                <a:latin typeface="Times New Roman"/>
                <a:cs typeface="Times New Roman"/>
              </a:rPr>
              <a:t>u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35">
                <a:latin typeface="Times New Roman"/>
                <a:cs typeface="Times New Roman"/>
              </a:rPr>
              <a:t>v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0"/>
              </a:spcBef>
              <a:buClr>
                <a:srgbClr val="FD8536"/>
              </a:buClr>
              <a:buFont typeface="Times New Roman"/>
              <a:buChar char="□"/>
            </a:pPr>
            <a:endParaRPr sz="6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 algn="just" marL="287020" marR="12700" indent="-274320">
              <a:lnSpc>
                <a:spcPct val="80000"/>
              </a:lnSpc>
              <a:buClr>
                <a:srgbClr val="FD8536"/>
              </a:buClr>
              <a:buSzPct val="70000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l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145">
                <a:latin typeface="Times New Roman"/>
                <a:cs typeface="Times New Roman"/>
              </a:rPr>
              <a:t> </a:t>
            </a:r>
            <a:r>
              <a:rPr dirty="0" smtClean="0" sz="1500" spc="235">
                <a:latin typeface="Times New Roman"/>
                <a:cs typeface="Times New Roman"/>
              </a:rPr>
              <a:t>p</a:t>
            </a:r>
            <a:r>
              <a:rPr dirty="0" smtClean="0" sz="1500" spc="270">
                <a:latin typeface="Times New Roman"/>
                <a:cs typeface="Times New Roman"/>
              </a:rPr>
              <a:t>r</a:t>
            </a:r>
            <a:r>
              <a:rPr dirty="0" smtClean="0" sz="1500" spc="165">
                <a:latin typeface="Times New Roman"/>
                <a:cs typeface="Times New Roman"/>
              </a:rPr>
              <a:t>og</a:t>
            </a:r>
            <a:r>
              <a:rPr dirty="0" smtClean="0" sz="1500" spc="195">
                <a:latin typeface="Times New Roman"/>
                <a:cs typeface="Times New Roman"/>
              </a:rPr>
              <a:t>e</a:t>
            </a:r>
            <a:r>
              <a:rPr dirty="0" smtClean="0" sz="1500" spc="204">
                <a:latin typeface="Times New Roman"/>
                <a:cs typeface="Times New Roman"/>
              </a:rPr>
              <a:t>t</a:t>
            </a:r>
            <a:r>
              <a:rPr dirty="0" smtClean="0" sz="1500" spc="204">
                <a:latin typeface="Times New Roman"/>
                <a:cs typeface="Times New Roman"/>
              </a:rPr>
              <a:t>t</a:t>
            </a:r>
            <a:r>
              <a:rPr dirty="0" smtClean="0" sz="1500" spc="165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150">
                <a:latin typeface="Times New Roman"/>
                <a:cs typeface="Times New Roman"/>
              </a:rPr>
              <a:t> </a:t>
            </a:r>
            <a:r>
              <a:rPr dirty="0" smtClean="0" sz="1500" spc="195">
                <a:latin typeface="Times New Roman"/>
                <a:cs typeface="Times New Roman"/>
              </a:rPr>
              <a:t>e</a:t>
            </a:r>
            <a:r>
              <a:rPr dirty="0" smtClean="0" sz="1500" spc="250">
                <a:latin typeface="Times New Roman"/>
                <a:cs typeface="Times New Roman"/>
              </a:rPr>
              <a:t>d</a:t>
            </a:r>
            <a:r>
              <a:rPr dirty="0" smtClean="0" sz="1500" spc="280">
                <a:latin typeface="Times New Roman"/>
                <a:cs typeface="Times New Roman"/>
              </a:rPr>
              <a:t>u</a:t>
            </a:r>
            <a:r>
              <a:rPr dirty="0" smtClean="0" sz="1500" spc="170">
                <a:latin typeface="Times New Roman"/>
                <a:cs typeface="Times New Roman"/>
              </a:rPr>
              <a:t>c</a:t>
            </a:r>
            <a:r>
              <a:rPr dirty="0" smtClean="0" sz="1500" spc="245">
                <a:latin typeface="Times New Roman"/>
                <a:cs typeface="Times New Roman"/>
              </a:rPr>
              <a:t>a</a:t>
            </a:r>
            <a:r>
              <a:rPr dirty="0" smtClean="0" sz="1500" spc="204">
                <a:latin typeface="Times New Roman"/>
                <a:cs typeface="Times New Roman"/>
              </a:rPr>
              <a:t>t</a:t>
            </a:r>
            <a:r>
              <a:rPr dirty="0" smtClean="0" sz="1500" spc="135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v</a:t>
            </a:r>
            <a:r>
              <a:rPr dirty="0" smtClean="0" sz="1500" spc="150">
                <a:latin typeface="Times New Roman"/>
                <a:cs typeface="Times New Roman"/>
              </a:rPr>
              <a:t>o</a:t>
            </a:r>
            <a:r>
              <a:rPr dirty="0" smtClean="0" sz="1500" spc="-5">
                <a:latin typeface="Times New Roman"/>
                <a:cs typeface="Times New Roman"/>
              </a:rPr>
              <a:t>/</a:t>
            </a:r>
            <a:r>
              <a:rPr dirty="0" smtClean="0" sz="1500" spc="250">
                <a:latin typeface="Times New Roman"/>
                <a:cs typeface="Times New Roman"/>
              </a:rPr>
              <a:t>p</a:t>
            </a:r>
            <a:r>
              <a:rPr dirty="0" smtClean="0" sz="1500" spc="180">
                <a:latin typeface="Times New Roman"/>
                <a:cs typeface="Times New Roman"/>
              </a:rPr>
              <a:t>e</a:t>
            </a:r>
            <a:r>
              <a:rPr dirty="0" smtClean="0" sz="1500" spc="250">
                <a:latin typeface="Times New Roman"/>
                <a:cs typeface="Times New Roman"/>
              </a:rPr>
              <a:t>d</a:t>
            </a:r>
            <a:r>
              <a:rPr dirty="0" smtClean="0" sz="1500" spc="245">
                <a:latin typeface="Times New Roman"/>
                <a:cs typeface="Times New Roman"/>
              </a:rPr>
              <a:t>a</a:t>
            </a:r>
            <a:r>
              <a:rPr dirty="0" smtClean="0" sz="1500" spc="150">
                <a:latin typeface="Times New Roman"/>
                <a:cs typeface="Times New Roman"/>
              </a:rPr>
              <a:t>g</a:t>
            </a:r>
            <a:r>
              <a:rPr dirty="0" smtClean="0" sz="1500" spc="15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g</a:t>
            </a:r>
            <a:r>
              <a:rPr dirty="0" smtClean="0" sz="1500" spc="135">
                <a:latin typeface="Times New Roman"/>
                <a:cs typeface="Times New Roman"/>
              </a:rPr>
              <a:t>i</a:t>
            </a:r>
            <a:r>
              <a:rPr dirty="0" smtClean="0" sz="1500" spc="170">
                <a:latin typeface="Times New Roman"/>
                <a:cs typeface="Times New Roman"/>
              </a:rPr>
              <a:t>c</a:t>
            </a:r>
            <a:r>
              <a:rPr dirty="0" smtClean="0" sz="1500" spc="160">
                <a:latin typeface="Times New Roman"/>
                <a:cs typeface="Times New Roman"/>
              </a:rPr>
              <a:t>o</a:t>
            </a:r>
            <a:r>
              <a:rPr dirty="0" smtClean="0" sz="1500" spc="-5">
                <a:latin typeface="Times New Roman"/>
                <a:cs typeface="Times New Roman"/>
              </a:rPr>
              <a:t>:</a:t>
            </a:r>
            <a:r>
              <a:rPr dirty="0" smtClean="0" sz="1500" spc="-5">
                <a:latin typeface="Times New Roman"/>
                <a:cs typeface="Times New Roman"/>
              </a:rPr>
              <a:t> </a:t>
            </a:r>
            <a:r>
              <a:rPr dirty="0" smtClean="0" sz="1500" spc="150">
                <a:latin typeface="Times New Roman"/>
                <a:cs typeface="Times New Roman"/>
              </a:rPr>
              <a:t> 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-190">
                <a:latin typeface="Times New Roman"/>
                <a:cs typeface="Times New Roman"/>
              </a:rPr>
              <a:t>’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85">
                <a:latin typeface="Times New Roman"/>
                <a:cs typeface="Times New Roman"/>
              </a:rPr>
              <a:t>b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35">
                <a:latin typeface="Times New Roman"/>
                <a:cs typeface="Times New Roman"/>
              </a:rPr>
              <a:t>v</a:t>
            </a:r>
            <a:r>
              <a:rPr dirty="0" smtClean="0" sz="1500" spc="0">
                <a:latin typeface="Times New Roman"/>
                <a:cs typeface="Times New Roman"/>
              </a:rPr>
              <a:t>o </a:t>
            </a:r>
            <a:r>
              <a:rPr dirty="0" smtClean="0" sz="1500" spc="150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l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140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50">
                <a:latin typeface="Times New Roman"/>
                <a:cs typeface="Times New Roman"/>
              </a:rPr>
              <a:t>u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35">
                <a:latin typeface="Times New Roman"/>
                <a:cs typeface="Times New Roman"/>
              </a:rPr>
              <a:t>,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150">
                <a:latin typeface="Times New Roman"/>
                <a:cs typeface="Times New Roman"/>
              </a:rPr>
              <a:t> 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l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85">
                <a:latin typeface="Times New Roman"/>
                <a:cs typeface="Times New Roman"/>
              </a:rPr>
              <a:t>b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85">
                <a:latin typeface="Times New Roman"/>
                <a:cs typeface="Times New Roman"/>
              </a:rPr>
              <a:t>b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5">
                <a:latin typeface="Times New Roman"/>
                <a:cs typeface="Times New Roman"/>
              </a:rPr>
              <a:t>o</a:t>
            </a:r>
            <a:r>
              <a:rPr dirty="0" smtClean="0" sz="1500" spc="180">
                <a:latin typeface="Times New Roman"/>
                <a:cs typeface="Times New Roman"/>
              </a:rPr>
              <a:t> </a:t>
            </a:r>
            <a:r>
              <a:rPr dirty="0" smtClean="0" sz="1500" spc="50">
                <a:latin typeface="Times New Roman"/>
                <a:cs typeface="Times New Roman"/>
              </a:rPr>
              <a:t>v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60">
                <a:latin typeface="Times New Roman"/>
                <a:cs typeface="Times New Roman"/>
              </a:rPr>
              <a:t>o</a:t>
            </a:r>
            <a:r>
              <a:rPr dirty="0" smtClean="0" sz="1500" spc="180">
                <a:latin typeface="Times New Roman"/>
                <a:cs typeface="Times New Roman"/>
              </a:rPr>
              <a:t> 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65">
                <a:latin typeface="Times New Roman"/>
                <a:cs typeface="Times New Roman"/>
              </a:rPr>
              <a:t>e</a:t>
            </a:r>
            <a:r>
              <a:rPr dirty="0" smtClean="0" sz="1500" spc="50">
                <a:latin typeface="Times New Roman"/>
                <a:cs typeface="Times New Roman"/>
              </a:rPr>
              <a:t>l</a:t>
            </a:r>
            <a:r>
              <a:rPr dirty="0" smtClean="0" sz="1500" spc="17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80">
                <a:latin typeface="Times New Roman"/>
                <a:cs typeface="Times New Roman"/>
              </a:rPr>
              <a:t> </a:t>
            </a:r>
            <a:r>
              <a:rPr dirty="0" smtClean="0" sz="1500" spc="-30">
                <a:latin typeface="Times New Roman"/>
                <a:cs typeface="Times New Roman"/>
              </a:rPr>
              <a:t>c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145">
                <a:latin typeface="Times New Roman"/>
                <a:cs typeface="Times New Roman"/>
              </a:rPr>
              <a:t>t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è</a:t>
            </a:r>
            <a:r>
              <a:rPr dirty="0" smtClean="0" sz="1500" spc="180">
                <a:latin typeface="Times New Roman"/>
                <a:cs typeface="Times New Roman"/>
              </a:rPr>
              <a:t> 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55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g</a:t>
            </a:r>
            <a:r>
              <a:rPr dirty="0" smtClean="0" sz="1500" spc="5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170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tt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v</a:t>
            </a:r>
            <a:r>
              <a:rPr dirty="0" smtClean="0" sz="1500" spc="50">
                <a:latin typeface="Times New Roman"/>
                <a:cs typeface="Times New Roman"/>
              </a:rPr>
              <a:t>o</a:t>
            </a:r>
            <a:r>
              <a:rPr dirty="0" smtClean="0" sz="1500" spc="180">
                <a:latin typeface="Times New Roman"/>
                <a:cs typeface="Times New Roman"/>
              </a:rPr>
              <a:t> 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65">
                <a:latin typeface="Times New Roman"/>
                <a:cs typeface="Times New Roman"/>
              </a:rPr>
              <a:t>el</a:t>
            </a:r>
            <a:r>
              <a:rPr dirty="0" smtClean="0" sz="1500" spc="17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140">
                <a:latin typeface="Times New Roman"/>
                <a:cs typeface="Times New Roman"/>
              </a:rPr>
              <a:t>r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 </a:t>
            </a:r>
            <a:r>
              <a:rPr dirty="0" smtClean="0" sz="1500" spc="-180">
                <a:latin typeface="Times New Roman"/>
                <a:cs typeface="Times New Roman"/>
              </a:rPr>
              <a:t> 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-30">
                <a:latin typeface="Times New Roman"/>
                <a:cs typeface="Times New Roman"/>
              </a:rPr>
              <a:t>c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80">
                <a:latin typeface="Times New Roman"/>
                <a:cs typeface="Times New Roman"/>
              </a:rPr>
              <a:t> 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r>
              <a:rPr dirty="0" smtClean="0" sz="1500" spc="-5">
                <a:latin typeface="Times New Roman"/>
                <a:cs typeface="Times New Roman"/>
              </a:rPr>
              <a:t>  o</a:t>
            </a:r>
            <a:r>
              <a:rPr dirty="0" smtClean="0" sz="1500" spc="85">
                <a:latin typeface="Times New Roman"/>
                <a:cs typeface="Times New Roman"/>
              </a:rPr>
              <a:t>b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60">
                <a:latin typeface="Times New Roman"/>
                <a:cs typeface="Times New Roman"/>
              </a:rPr>
              <a:t>tt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35">
                <a:latin typeface="Times New Roman"/>
                <a:cs typeface="Times New Roman"/>
              </a:rPr>
              <a:t>v</a:t>
            </a:r>
            <a:r>
              <a:rPr dirty="0" smtClean="0" sz="1500" spc="0">
                <a:latin typeface="Times New Roman"/>
                <a:cs typeface="Times New Roman"/>
              </a:rPr>
              <a:t>o  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  </a:t>
            </a:r>
            <a:r>
              <a:rPr dirty="0" smtClean="0" sz="1500" spc="75">
                <a:latin typeface="Times New Roman"/>
                <a:cs typeface="Times New Roman"/>
              </a:rPr>
              <a:t>è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 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 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-10">
                <a:latin typeface="Times New Roman"/>
                <a:cs typeface="Times New Roman"/>
              </a:rPr>
              <a:t> 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55">
                <a:latin typeface="Times New Roman"/>
                <a:cs typeface="Times New Roman"/>
              </a:rPr>
              <a:t>a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50">
                <a:latin typeface="Times New Roman"/>
                <a:cs typeface="Times New Roman"/>
              </a:rPr>
              <a:t>u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65">
                <a:latin typeface="Times New Roman"/>
                <a:cs typeface="Times New Roman"/>
              </a:rPr>
              <a:t>à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-1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65">
                <a:latin typeface="Times New Roman"/>
                <a:cs typeface="Times New Roman"/>
              </a:rPr>
              <a:t>ei</a:t>
            </a:r>
            <a:r>
              <a:rPr dirty="0" smtClean="0" sz="1500" spc="65">
                <a:latin typeface="Times New Roman"/>
                <a:cs typeface="Times New Roman"/>
              </a:rPr>
              <a:t> </a:t>
            </a:r>
            <a:r>
              <a:rPr dirty="0" smtClean="0" sz="1500" spc="-25">
                <a:latin typeface="Times New Roman"/>
                <a:cs typeface="Times New Roman"/>
              </a:rPr>
              <a:t> </a:t>
            </a:r>
            <a:r>
              <a:rPr dirty="0" smtClean="0" sz="1500" spc="85">
                <a:latin typeface="Times New Roman"/>
                <a:cs typeface="Times New Roman"/>
              </a:rPr>
              <a:t>b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85">
                <a:latin typeface="Times New Roman"/>
                <a:cs typeface="Times New Roman"/>
              </a:rPr>
              <a:t>b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1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60">
                <a:latin typeface="Times New Roman"/>
                <a:cs typeface="Times New Roman"/>
              </a:rPr>
              <a:t>r</a:t>
            </a:r>
            <a:r>
              <a:rPr dirty="0" smtClean="0" sz="1500" spc="120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85">
                <a:latin typeface="Times New Roman"/>
                <a:cs typeface="Times New Roman"/>
              </a:rPr>
              <a:t>b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145">
                <a:latin typeface="Times New Roman"/>
                <a:cs typeface="Times New Roman"/>
              </a:rPr>
              <a:t>m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60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-190">
                <a:latin typeface="Times New Roman"/>
                <a:cs typeface="Times New Roman"/>
              </a:rPr>
              <a:t>’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35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"/>
              </a:spcBef>
              <a:buClr>
                <a:srgbClr val="FD8536"/>
              </a:buClr>
              <a:buFont typeface="Times New Roman"/>
              <a:buChar char="□"/>
            </a:pPr>
            <a:endParaRPr sz="65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 marL="287020" marR="12700" indent="-274320">
              <a:lnSpc>
                <a:spcPct val="79300"/>
              </a:lnSpc>
              <a:buClr>
                <a:srgbClr val="FD8536"/>
              </a:buClr>
              <a:buSzPct val="70000"/>
              <a:buFont typeface="Times New Roman"/>
              <a:buChar char="□"/>
              <a:tabLst>
                <a:tab pos="286385" algn="l"/>
                <a:tab pos="1473835" algn="l"/>
                <a:tab pos="4126865" algn="l"/>
              </a:tabLst>
            </a:pP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130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125">
                <a:latin typeface="Times New Roman"/>
                <a:cs typeface="Times New Roman"/>
              </a:rPr>
              <a:t> </a:t>
            </a:r>
            <a:r>
              <a:rPr dirty="0" smtClean="0" sz="1500" spc="105">
                <a:latin typeface="Times New Roman"/>
                <a:cs typeface="Times New Roman"/>
              </a:rPr>
              <a:t>d</a:t>
            </a:r>
            <a:r>
              <a:rPr dirty="0" smtClean="0" sz="1500" spc="105">
                <a:latin typeface="Times New Roman"/>
                <a:cs typeface="Times New Roman"/>
              </a:rPr>
              <a:t>	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60">
                <a:latin typeface="Times New Roman"/>
                <a:cs typeface="Times New Roman"/>
              </a:rPr>
              <a:t>o </a:t>
            </a:r>
            <a:r>
              <a:rPr dirty="0" smtClean="0" sz="1500" spc="120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135">
                <a:latin typeface="Times New Roman"/>
                <a:cs typeface="Times New Roman"/>
              </a:rPr>
              <a:t> </a:t>
            </a:r>
            <a:r>
              <a:rPr dirty="0" smtClean="0" sz="1500" spc="235">
                <a:latin typeface="Times New Roman"/>
                <a:cs typeface="Times New Roman"/>
              </a:rPr>
              <a:t>p</a:t>
            </a:r>
            <a:r>
              <a:rPr dirty="0" smtClean="0" sz="1500" spc="270">
                <a:latin typeface="Times New Roman"/>
                <a:cs typeface="Times New Roman"/>
              </a:rPr>
              <a:t>r</a:t>
            </a:r>
            <a:r>
              <a:rPr dirty="0" smtClean="0" sz="1500" spc="195">
                <a:latin typeface="Times New Roman"/>
                <a:cs typeface="Times New Roman"/>
              </a:rPr>
              <a:t>e</a:t>
            </a:r>
            <a:r>
              <a:rPr dirty="0" smtClean="0" sz="1500" spc="150">
                <a:latin typeface="Times New Roman"/>
                <a:cs typeface="Times New Roman"/>
              </a:rPr>
              <a:t>v</a:t>
            </a:r>
            <a:r>
              <a:rPr dirty="0" smtClean="0" sz="1500" spc="195">
                <a:latin typeface="Times New Roman"/>
                <a:cs typeface="Times New Roman"/>
              </a:rPr>
              <a:t>e</a:t>
            </a:r>
            <a:r>
              <a:rPr dirty="0" smtClean="0" sz="1500" spc="265">
                <a:latin typeface="Times New Roman"/>
                <a:cs typeface="Times New Roman"/>
              </a:rPr>
              <a:t>n</a:t>
            </a:r>
            <a:r>
              <a:rPr dirty="0" smtClean="0" sz="1500" spc="130">
                <a:latin typeface="Times New Roman"/>
                <a:cs typeface="Times New Roman"/>
              </a:rPr>
              <a:t>z</a:t>
            </a:r>
            <a:r>
              <a:rPr dirty="0" smtClean="0" sz="1500" spc="135">
                <a:latin typeface="Times New Roman"/>
                <a:cs typeface="Times New Roman"/>
              </a:rPr>
              <a:t>i</a:t>
            </a:r>
            <a:r>
              <a:rPr dirty="0" smtClean="0" sz="1500" spc="150">
                <a:latin typeface="Times New Roman"/>
                <a:cs typeface="Times New Roman"/>
              </a:rPr>
              <a:t>o</a:t>
            </a:r>
            <a:r>
              <a:rPr dirty="0" smtClean="0" sz="1500" spc="275">
                <a:latin typeface="Times New Roman"/>
                <a:cs typeface="Times New Roman"/>
              </a:rPr>
              <a:t>n</a:t>
            </a:r>
            <a:r>
              <a:rPr dirty="0" smtClean="0" sz="1500" spc="275">
                <a:latin typeface="Times New Roman"/>
                <a:cs typeface="Times New Roman"/>
              </a:rPr>
              <a:t>	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65">
                <a:latin typeface="Times New Roman"/>
                <a:cs typeface="Times New Roman"/>
              </a:rPr>
              <a:t>el</a:t>
            </a:r>
            <a:r>
              <a:rPr dirty="0" smtClean="0" sz="1500" spc="65">
                <a:latin typeface="Times New Roman"/>
                <a:cs typeface="Times New Roman"/>
              </a:rPr>
              <a:t> </a:t>
            </a:r>
            <a:r>
              <a:rPr dirty="0" smtClean="0" sz="1500" spc="12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g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 </a:t>
            </a:r>
            <a:r>
              <a:rPr dirty="0" smtClean="0" sz="1500" spc="120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05">
                <a:latin typeface="Times New Roman"/>
                <a:cs typeface="Times New Roman"/>
              </a:rPr>
              <a:t>d</a:t>
            </a:r>
            <a:r>
              <a:rPr dirty="0" smtClean="0" sz="1500" spc="105">
                <a:latin typeface="Times New Roman"/>
                <a:cs typeface="Times New Roman"/>
              </a:rPr>
              <a:t> </a:t>
            </a:r>
            <a:r>
              <a:rPr dirty="0" smtClean="0" sz="1500" spc="120">
                <a:latin typeface="Times New Roman"/>
                <a:cs typeface="Times New Roman"/>
              </a:rPr>
              <a:t> </a:t>
            </a:r>
            <a:r>
              <a:rPr dirty="0" smtClean="0" sz="1500" spc="245">
                <a:latin typeface="Times New Roman"/>
                <a:cs typeface="Times New Roman"/>
              </a:rPr>
              <a:t>a</a:t>
            </a:r>
            <a:r>
              <a:rPr dirty="0" smtClean="0" sz="1500" spc="85">
                <a:latin typeface="Times New Roman"/>
                <a:cs typeface="Times New Roman"/>
              </a:rPr>
              <a:t>l</a:t>
            </a:r>
            <a:r>
              <a:rPr dirty="0" smtClean="0" sz="1500" spc="100">
                <a:latin typeface="Times New Roman"/>
                <a:cs typeface="Times New Roman"/>
              </a:rPr>
              <a:t>l</a:t>
            </a:r>
            <a:r>
              <a:rPr dirty="0" smtClean="0" sz="1500" spc="-145">
                <a:latin typeface="Times New Roman"/>
                <a:cs typeface="Times New Roman"/>
              </a:rPr>
              <a:t>’</a:t>
            </a:r>
            <a:r>
              <a:rPr dirty="0" smtClean="0" sz="1500" spc="135">
                <a:latin typeface="Times New Roman"/>
                <a:cs typeface="Times New Roman"/>
              </a:rPr>
              <a:t>i</a:t>
            </a:r>
            <a:r>
              <a:rPr dirty="0" smtClean="0" sz="1500" spc="280">
                <a:latin typeface="Times New Roman"/>
                <a:cs typeface="Times New Roman"/>
              </a:rPr>
              <a:t>n</a:t>
            </a:r>
            <a:r>
              <a:rPr dirty="0" smtClean="0" sz="1500" spc="155">
                <a:latin typeface="Times New Roman"/>
                <a:cs typeface="Times New Roman"/>
              </a:rPr>
              <a:t>c</a:t>
            </a:r>
            <a:r>
              <a:rPr dirty="0" smtClean="0" sz="1500" spc="254">
                <a:latin typeface="Times New Roman"/>
                <a:cs typeface="Times New Roman"/>
              </a:rPr>
              <a:t>r</a:t>
            </a:r>
            <a:r>
              <a:rPr dirty="0" smtClean="0" sz="1500" spc="195">
                <a:latin typeface="Times New Roman"/>
                <a:cs typeface="Times New Roman"/>
              </a:rPr>
              <a:t>e</a:t>
            </a:r>
            <a:r>
              <a:rPr dirty="0" smtClean="0" sz="1500" spc="260">
                <a:latin typeface="Times New Roman"/>
                <a:cs typeface="Times New Roman"/>
              </a:rPr>
              <a:t>m</a:t>
            </a:r>
            <a:r>
              <a:rPr dirty="0" smtClean="0" sz="1500" spc="195">
                <a:latin typeface="Times New Roman"/>
                <a:cs typeface="Times New Roman"/>
              </a:rPr>
              <a:t>e</a:t>
            </a:r>
            <a:r>
              <a:rPr dirty="0" smtClean="0" sz="1500" spc="265">
                <a:latin typeface="Times New Roman"/>
                <a:cs typeface="Times New Roman"/>
              </a:rPr>
              <a:t>n</a:t>
            </a:r>
            <a:r>
              <a:rPr dirty="0" smtClean="0" sz="1500" spc="220">
                <a:latin typeface="Times New Roman"/>
                <a:cs typeface="Times New Roman"/>
              </a:rPr>
              <a:t>t</a:t>
            </a:r>
            <a:r>
              <a:rPr dirty="0" smtClean="0" sz="1500" spc="165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114">
                <a:latin typeface="Times New Roman"/>
                <a:cs typeface="Times New Roman"/>
              </a:rPr>
              <a:t> </a:t>
            </a:r>
            <a:r>
              <a:rPr dirty="0" smtClean="0" sz="1500" spc="235">
                <a:latin typeface="Times New Roman"/>
                <a:cs typeface="Times New Roman"/>
              </a:rPr>
              <a:t>d</a:t>
            </a:r>
            <a:r>
              <a:rPr dirty="0" smtClean="0" sz="1500" spc="190">
                <a:latin typeface="Times New Roman"/>
                <a:cs typeface="Times New Roman"/>
              </a:rPr>
              <a:t>e</a:t>
            </a:r>
            <a:r>
              <a:rPr dirty="0" smtClean="0" sz="1500" spc="160">
                <a:latin typeface="Times New Roman"/>
                <a:cs typeface="Times New Roman"/>
              </a:rPr>
              <a:t> b</a:t>
            </a:r>
            <a:r>
              <a:rPr dirty="0" smtClean="0" sz="1500" spc="180">
                <a:latin typeface="Times New Roman"/>
                <a:cs typeface="Times New Roman"/>
              </a:rPr>
              <a:t>e</a:t>
            </a:r>
            <a:r>
              <a:rPr dirty="0" smtClean="0" sz="1500" spc="280">
                <a:latin typeface="Times New Roman"/>
                <a:cs typeface="Times New Roman"/>
              </a:rPr>
              <a:t>n</a:t>
            </a:r>
            <a:r>
              <a:rPr dirty="0" smtClean="0" sz="1500" spc="195">
                <a:latin typeface="Times New Roman"/>
                <a:cs typeface="Times New Roman"/>
              </a:rPr>
              <a:t>e</a:t>
            </a:r>
            <a:r>
              <a:rPr dirty="0" smtClean="0" sz="1500" spc="145">
                <a:latin typeface="Times New Roman"/>
                <a:cs typeface="Times New Roman"/>
              </a:rPr>
              <a:t>s</a:t>
            </a:r>
            <a:r>
              <a:rPr dirty="0" smtClean="0" sz="1500" spc="175">
                <a:latin typeface="Times New Roman"/>
                <a:cs typeface="Times New Roman"/>
              </a:rPr>
              <a:t>s</a:t>
            </a:r>
            <a:r>
              <a:rPr dirty="0" smtClean="0" sz="1500" spc="180">
                <a:latin typeface="Times New Roman"/>
                <a:cs typeface="Times New Roman"/>
              </a:rPr>
              <a:t>e</a:t>
            </a:r>
            <a:r>
              <a:rPr dirty="0" smtClean="0" sz="1500" spc="270">
                <a:latin typeface="Times New Roman"/>
                <a:cs typeface="Times New Roman"/>
              </a:rPr>
              <a:t>r</a:t>
            </a:r>
            <a:r>
              <a:rPr dirty="0" smtClean="0" sz="1500" spc="190">
                <a:latin typeface="Times New Roman"/>
                <a:cs typeface="Times New Roman"/>
              </a:rPr>
              <a:t>e</a:t>
            </a:r>
            <a:r>
              <a:rPr dirty="0" smtClean="0" sz="1500" spc="190">
                <a:latin typeface="Times New Roman"/>
                <a:cs typeface="Times New Roman"/>
              </a:rPr>
              <a:t>  </a:t>
            </a:r>
            <a:r>
              <a:rPr dirty="0" smtClean="0" sz="1500" spc="-175">
                <a:latin typeface="Times New Roman"/>
                <a:cs typeface="Times New Roman"/>
              </a:rPr>
              <a:t> </a:t>
            </a:r>
            <a:r>
              <a:rPr dirty="0" smtClean="0" sz="1500" spc="235">
                <a:latin typeface="Times New Roman"/>
                <a:cs typeface="Times New Roman"/>
              </a:rPr>
              <a:t>p</a:t>
            </a:r>
            <a:r>
              <a:rPr dirty="0" smtClean="0" sz="1500" spc="160">
                <a:latin typeface="Times New Roman"/>
                <a:cs typeface="Times New Roman"/>
              </a:rPr>
              <a:t>s</a:t>
            </a:r>
            <a:r>
              <a:rPr dirty="0" smtClean="0" sz="1500" spc="135">
                <a:latin typeface="Times New Roman"/>
                <a:cs typeface="Times New Roman"/>
              </a:rPr>
              <a:t>i</a:t>
            </a:r>
            <a:r>
              <a:rPr dirty="0" smtClean="0" sz="1500" spc="155">
                <a:latin typeface="Times New Roman"/>
                <a:cs typeface="Times New Roman"/>
              </a:rPr>
              <a:t>c</a:t>
            </a:r>
            <a:r>
              <a:rPr dirty="0" smtClean="0" sz="1500" spc="165">
                <a:latin typeface="Times New Roman"/>
                <a:cs typeface="Times New Roman"/>
              </a:rPr>
              <a:t>o</a:t>
            </a:r>
            <a:r>
              <a:rPr dirty="0" smtClean="0" sz="1500" spc="10">
                <a:latin typeface="Times New Roman"/>
                <a:cs typeface="Times New Roman"/>
              </a:rPr>
              <a:t>-</a:t>
            </a:r>
            <a:r>
              <a:rPr dirty="0" smtClean="0" sz="1500" spc="75">
                <a:latin typeface="Times New Roman"/>
                <a:cs typeface="Times New Roman"/>
              </a:rPr>
              <a:t>f</a:t>
            </a:r>
            <a:r>
              <a:rPr dirty="0" smtClean="0" sz="1500" spc="135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s</a:t>
            </a:r>
            <a:r>
              <a:rPr dirty="0" smtClean="0" sz="1500" spc="135">
                <a:latin typeface="Times New Roman"/>
                <a:cs typeface="Times New Roman"/>
              </a:rPr>
              <a:t>i</a:t>
            </a:r>
            <a:r>
              <a:rPr dirty="0" smtClean="0" sz="1500" spc="170">
                <a:latin typeface="Times New Roman"/>
                <a:cs typeface="Times New Roman"/>
              </a:rPr>
              <a:t>c</a:t>
            </a:r>
            <a:r>
              <a:rPr dirty="0" smtClean="0" sz="1500" spc="165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17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65">
                <a:latin typeface="Times New Roman"/>
                <a:cs typeface="Times New Roman"/>
              </a:rPr>
              <a:t>el</a:t>
            </a:r>
            <a:r>
              <a:rPr dirty="0" smtClean="0" sz="1500" spc="65">
                <a:latin typeface="Times New Roman"/>
                <a:cs typeface="Times New Roman"/>
              </a:rPr>
              <a:t>  </a:t>
            </a:r>
            <a:r>
              <a:rPr dirty="0" smtClean="0" sz="1500" spc="-190">
                <a:latin typeface="Times New Roman"/>
                <a:cs typeface="Times New Roman"/>
              </a:rPr>
              <a:t> </a:t>
            </a:r>
            <a:r>
              <a:rPr dirty="0" smtClean="0" sz="1500" spc="85">
                <a:latin typeface="Times New Roman"/>
                <a:cs typeface="Times New Roman"/>
              </a:rPr>
              <a:t>b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45">
                <a:latin typeface="Times New Roman"/>
                <a:cs typeface="Times New Roman"/>
              </a:rPr>
              <a:t>m</a:t>
            </a:r>
            <a:r>
              <a:rPr dirty="0" smtClean="0" sz="1500" spc="85">
                <a:latin typeface="Times New Roman"/>
                <a:cs typeface="Times New Roman"/>
              </a:rPr>
              <a:t>b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0">
                <a:latin typeface="Times New Roman"/>
                <a:cs typeface="Times New Roman"/>
              </a:rPr>
              <a:t>o  </a:t>
            </a:r>
            <a:r>
              <a:rPr dirty="0" smtClean="0" sz="1500" spc="-150">
                <a:latin typeface="Times New Roman"/>
                <a:cs typeface="Times New Roman"/>
              </a:rPr>
              <a:t> </a:t>
            </a:r>
            <a:r>
              <a:rPr dirty="0" smtClean="0" sz="1500" spc="0">
                <a:latin typeface="Times New Roman"/>
                <a:cs typeface="Times New Roman"/>
              </a:rPr>
              <a:t>(</a:t>
            </a:r>
            <a:r>
              <a:rPr dirty="0" smtClean="0" sz="1100" spc="85">
                <a:latin typeface="Times New Roman"/>
                <a:cs typeface="Times New Roman"/>
              </a:rPr>
              <a:t>d</a:t>
            </a:r>
            <a:r>
              <a:rPr dirty="0" smtClean="0" sz="1100" spc="110">
                <a:latin typeface="Times New Roman"/>
                <a:cs typeface="Times New Roman"/>
              </a:rPr>
              <a:t>a</a:t>
            </a:r>
            <a:r>
              <a:rPr dirty="0" smtClean="0" sz="1100" spc="40">
                <a:latin typeface="Times New Roman"/>
                <a:cs typeface="Times New Roman"/>
              </a:rPr>
              <a:t>l</a:t>
            </a:r>
            <a:r>
              <a:rPr dirty="0" smtClean="0" sz="1100" spc="30">
                <a:latin typeface="Times New Roman"/>
                <a:cs typeface="Times New Roman"/>
              </a:rPr>
              <a:t>l</a:t>
            </a:r>
            <a:r>
              <a:rPr dirty="0" smtClean="0" sz="1100" spc="-140">
                <a:latin typeface="Times New Roman"/>
                <a:cs typeface="Times New Roman"/>
              </a:rPr>
              <a:t>’</a:t>
            </a:r>
            <a:r>
              <a:rPr dirty="0" smtClean="0" sz="1100" spc="110">
                <a:latin typeface="Times New Roman"/>
                <a:cs typeface="Times New Roman"/>
              </a:rPr>
              <a:t>a</a:t>
            </a:r>
            <a:r>
              <a:rPr dirty="0" smtClean="0" sz="1100" spc="110">
                <a:latin typeface="Times New Roman"/>
                <a:cs typeface="Times New Roman"/>
              </a:rPr>
              <a:t>t</a:t>
            </a:r>
            <a:r>
              <a:rPr dirty="0" smtClean="0" sz="1100" spc="120">
                <a:latin typeface="Times New Roman"/>
                <a:cs typeface="Times New Roman"/>
              </a:rPr>
              <a:t>t</a:t>
            </a:r>
            <a:r>
              <a:rPr dirty="0" smtClean="0" sz="1100" spc="60">
                <a:latin typeface="Times New Roman"/>
                <a:cs typeface="Times New Roman"/>
              </a:rPr>
              <a:t>e</a:t>
            </a:r>
            <a:r>
              <a:rPr dirty="0" smtClean="0" sz="1100" spc="120">
                <a:latin typeface="Times New Roman"/>
                <a:cs typeface="Times New Roman"/>
              </a:rPr>
              <a:t>n</a:t>
            </a:r>
            <a:r>
              <a:rPr dirty="0" smtClean="0" sz="1100" spc="35">
                <a:latin typeface="Times New Roman"/>
                <a:cs typeface="Times New Roman"/>
              </a:rPr>
              <a:t>z</a:t>
            </a:r>
            <a:r>
              <a:rPr dirty="0" smtClean="0" sz="1100" spc="40">
                <a:latin typeface="Times New Roman"/>
                <a:cs typeface="Times New Roman"/>
              </a:rPr>
              <a:t>i</a:t>
            </a:r>
            <a:r>
              <a:rPr dirty="0" smtClean="0" sz="1100" spc="-25">
                <a:latin typeface="Times New Roman"/>
                <a:cs typeface="Times New Roman"/>
              </a:rPr>
              <a:t>o</a:t>
            </a:r>
            <a:r>
              <a:rPr dirty="0" smtClean="0" sz="1100" spc="120">
                <a:latin typeface="Times New Roman"/>
                <a:cs typeface="Times New Roman"/>
              </a:rPr>
              <a:t>n</a:t>
            </a:r>
            <a:r>
              <a:rPr dirty="0" smtClean="0" sz="1100" spc="60">
                <a:latin typeface="Times New Roman"/>
                <a:cs typeface="Times New Roman"/>
              </a:rPr>
              <a:t>e</a:t>
            </a:r>
            <a:r>
              <a:rPr dirty="0" smtClean="0" sz="1100" spc="60">
                <a:latin typeface="Times New Roman"/>
                <a:cs typeface="Times New Roman"/>
              </a:rPr>
              <a:t>  </a:t>
            </a:r>
            <a:r>
              <a:rPr dirty="0" smtClean="0" sz="1100" spc="-65">
                <a:latin typeface="Times New Roman"/>
                <a:cs typeface="Times New Roman"/>
              </a:rPr>
              <a:t> </a:t>
            </a:r>
            <a:r>
              <a:rPr dirty="0" smtClean="0" sz="1100" spc="110">
                <a:latin typeface="Times New Roman"/>
                <a:cs typeface="Times New Roman"/>
              </a:rPr>
              <a:t>a</a:t>
            </a:r>
            <a:r>
              <a:rPr dirty="0" smtClean="0" sz="1100" spc="35">
                <a:latin typeface="Times New Roman"/>
                <a:cs typeface="Times New Roman"/>
              </a:rPr>
              <a:t>i</a:t>
            </a:r>
            <a:r>
              <a:rPr dirty="0" smtClean="0" sz="1100" spc="35">
                <a:latin typeface="Times New Roman"/>
                <a:cs typeface="Times New Roman"/>
              </a:rPr>
              <a:t>  </a:t>
            </a:r>
            <a:r>
              <a:rPr dirty="0" smtClean="0" sz="1100" spc="-70">
                <a:latin typeface="Times New Roman"/>
                <a:cs typeface="Times New Roman"/>
              </a:rPr>
              <a:t> </a:t>
            </a:r>
            <a:r>
              <a:rPr dirty="0" smtClean="0" sz="1100" spc="60">
                <a:latin typeface="Times New Roman"/>
                <a:cs typeface="Times New Roman"/>
              </a:rPr>
              <a:t>b</a:t>
            </a:r>
            <a:r>
              <a:rPr dirty="0" smtClean="0" sz="1100" spc="100">
                <a:latin typeface="Times New Roman"/>
                <a:cs typeface="Times New Roman"/>
              </a:rPr>
              <a:t>a</a:t>
            </a:r>
            <a:r>
              <a:rPr dirty="0" smtClean="0" sz="1100" spc="114">
                <a:latin typeface="Times New Roman"/>
                <a:cs typeface="Times New Roman"/>
              </a:rPr>
              <a:t>m</a:t>
            </a:r>
            <a:r>
              <a:rPr dirty="0" smtClean="0" sz="1100" spc="60">
                <a:latin typeface="Times New Roman"/>
                <a:cs typeface="Times New Roman"/>
              </a:rPr>
              <a:t>b</a:t>
            </a:r>
            <a:r>
              <a:rPr dirty="0" smtClean="0" sz="1100" spc="30">
                <a:latin typeface="Times New Roman"/>
                <a:cs typeface="Times New Roman"/>
              </a:rPr>
              <a:t>i</a:t>
            </a:r>
            <a:r>
              <a:rPr dirty="0" smtClean="0" sz="1100" spc="120">
                <a:latin typeface="Times New Roman"/>
                <a:cs typeface="Times New Roman"/>
              </a:rPr>
              <a:t>n</a:t>
            </a:r>
            <a:r>
              <a:rPr dirty="0" smtClean="0" sz="1100" spc="35">
                <a:latin typeface="Times New Roman"/>
                <a:cs typeface="Times New Roman"/>
              </a:rPr>
              <a:t>i</a:t>
            </a:r>
            <a:r>
              <a:rPr dirty="0" smtClean="0" sz="1100" spc="35">
                <a:latin typeface="Times New Roman"/>
                <a:cs typeface="Times New Roman"/>
              </a:rPr>
              <a:t>  </a:t>
            </a:r>
            <a:r>
              <a:rPr dirty="0" smtClean="0" sz="1100" spc="-70">
                <a:latin typeface="Times New Roman"/>
                <a:cs typeface="Times New Roman"/>
              </a:rPr>
              <a:t> </a:t>
            </a:r>
            <a:r>
              <a:rPr dirty="0" smtClean="0" sz="1100" spc="85">
                <a:latin typeface="Times New Roman"/>
                <a:cs typeface="Times New Roman"/>
              </a:rPr>
              <a:t>s</a:t>
            </a:r>
            <a:r>
              <a:rPr dirty="0" smtClean="0" sz="1100" spc="75">
                <a:latin typeface="Times New Roman"/>
                <a:cs typeface="Times New Roman"/>
              </a:rPr>
              <a:t>p</a:t>
            </a:r>
            <a:r>
              <a:rPr dirty="0" smtClean="0" sz="1100" spc="45">
                <a:latin typeface="Times New Roman"/>
                <a:cs typeface="Times New Roman"/>
              </a:rPr>
              <a:t>e</a:t>
            </a:r>
            <a:r>
              <a:rPr dirty="0" smtClean="0" sz="1100" spc="5">
                <a:latin typeface="Times New Roman"/>
                <a:cs typeface="Times New Roman"/>
              </a:rPr>
              <a:t>c</a:t>
            </a:r>
            <a:r>
              <a:rPr dirty="0" smtClean="0" sz="1100" spc="30">
                <a:latin typeface="Times New Roman"/>
                <a:cs typeface="Times New Roman"/>
              </a:rPr>
              <a:t>i</a:t>
            </a:r>
            <a:r>
              <a:rPr dirty="0" smtClean="0" sz="1100" spc="120">
                <a:latin typeface="Times New Roman"/>
                <a:cs typeface="Times New Roman"/>
              </a:rPr>
              <a:t>a</a:t>
            </a:r>
            <a:r>
              <a:rPr dirty="0" smtClean="0" sz="1100" spc="30">
                <a:latin typeface="Times New Roman"/>
                <a:cs typeface="Times New Roman"/>
              </a:rPr>
              <a:t>l</a:t>
            </a:r>
            <a:r>
              <a:rPr dirty="0" smtClean="0" sz="1100" spc="35">
                <a:latin typeface="Times New Roman"/>
                <a:cs typeface="Times New Roman"/>
              </a:rPr>
              <a:t>i</a:t>
            </a:r>
            <a:r>
              <a:rPr dirty="0" smtClean="0" sz="1100" spc="35">
                <a:latin typeface="Times New Roman"/>
                <a:cs typeface="Times New Roman"/>
              </a:rPr>
              <a:t>  </a:t>
            </a:r>
            <a:r>
              <a:rPr dirty="0" smtClean="0" sz="1100" spc="-70">
                <a:latin typeface="Times New Roman"/>
                <a:cs typeface="Times New Roman"/>
              </a:rPr>
              <a:t> </a:t>
            </a:r>
            <a:r>
              <a:rPr dirty="0" smtClean="0" sz="1100" spc="60">
                <a:latin typeface="Times New Roman"/>
                <a:cs typeface="Times New Roman"/>
              </a:rPr>
              <a:t>e</a:t>
            </a:r>
            <a:r>
              <a:rPr dirty="0" smtClean="0" sz="1100" spc="80">
                <a:latin typeface="Times New Roman"/>
                <a:cs typeface="Times New Roman"/>
              </a:rPr>
              <a:t>d</a:t>
            </a:r>
            <a:r>
              <a:rPr dirty="0" smtClean="0" sz="1100" spc="80">
                <a:latin typeface="Times New Roman"/>
                <a:cs typeface="Times New Roman"/>
              </a:rPr>
              <a:t>  </a:t>
            </a:r>
            <a:r>
              <a:rPr dirty="0" smtClean="0" sz="1100" spc="-70">
                <a:latin typeface="Times New Roman"/>
                <a:cs typeface="Times New Roman"/>
              </a:rPr>
              <a:t> </a:t>
            </a:r>
            <a:r>
              <a:rPr dirty="0" smtClean="0" sz="1100" spc="120">
                <a:latin typeface="Times New Roman"/>
                <a:cs typeface="Times New Roman"/>
              </a:rPr>
              <a:t>a</a:t>
            </a:r>
            <a:r>
              <a:rPr dirty="0" smtClean="0" sz="1100" spc="30">
                <a:latin typeface="Times New Roman"/>
                <a:cs typeface="Times New Roman"/>
              </a:rPr>
              <a:t>l</a:t>
            </a:r>
            <a:r>
              <a:rPr dirty="0" smtClean="0" sz="1100" spc="40">
                <a:latin typeface="Times New Roman"/>
                <a:cs typeface="Times New Roman"/>
              </a:rPr>
              <a:t>l</a:t>
            </a:r>
            <a:r>
              <a:rPr dirty="0" smtClean="0" sz="1100" spc="60">
                <a:latin typeface="Times New Roman"/>
                <a:cs typeface="Times New Roman"/>
              </a:rPr>
              <a:t>e</a:t>
            </a:r>
            <a:r>
              <a:rPr dirty="0" smtClean="0" sz="1100" spc="60">
                <a:latin typeface="Times New Roman"/>
                <a:cs typeface="Times New Roman"/>
              </a:rPr>
              <a:t>  </a:t>
            </a:r>
            <a:r>
              <a:rPr dirty="0" smtClean="0" sz="1100" spc="-90">
                <a:latin typeface="Times New Roman"/>
                <a:cs typeface="Times New Roman"/>
              </a:rPr>
              <a:t> </a:t>
            </a:r>
            <a:r>
              <a:rPr dirty="0" smtClean="0" sz="1100" spc="120">
                <a:latin typeface="Times New Roman"/>
                <a:cs typeface="Times New Roman"/>
              </a:rPr>
              <a:t>a</a:t>
            </a:r>
            <a:r>
              <a:rPr dirty="0" smtClean="0" sz="1100" spc="20">
                <a:latin typeface="Times New Roman"/>
                <a:cs typeface="Times New Roman"/>
              </a:rPr>
              <a:t>z</a:t>
            </a:r>
            <a:r>
              <a:rPr dirty="0" smtClean="0" sz="1100" spc="40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120">
                <a:latin typeface="Times New Roman"/>
                <a:cs typeface="Times New Roman"/>
              </a:rPr>
              <a:t>n</a:t>
            </a:r>
            <a:r>
              <a:rPr dirty="0" smtClean="0" sz="1100" spc="35">
                <a:latin typeface="Times New Roman"/>
                <a:cs typeface="Times New Roman"/>
              </a:rPr>
              <a:t>i</a:t>
            </a:r>
            <a:r>
              <a:rPr dirty="0" smtClean="0" sz="1100" spc="35">
                <a:latin typeface="Times New Roman"/>
                <a:cs typeface="Times New Roman"/>
              </a:rPr>
              <a:t> </a:t>
            </a:r>
            <a:r>
              <a:rPr dirty="0" smtClean="0" sz="1100" spc="30">
                <a:latin typeface="Times New Roman"/>
                <a:cs typeface="Times New Roman"/>
              </a:rPr>
              <a:t>i</a:t>
            </a:r>
            <a:r>
              <a:rPr dirty="0" smtClean="0" sz="1100" spc="120">
                <a:latin typeface="Times New Roman"/>
                <a:cs typeface="Times New Roman"/>
              </a:rPr>
              <a:t>n</a:t>
            </a:r>
            <a:r>
              <a:rPr dirty="0" smtClean="0" sz="1100" spc="5">
                <a:latin typeface="Times New Roman"/>
                <a:cs typeface="Times New Roman"/>
              </a:rPr>
              <a:t>c</a:t>
            </a:r>
            <a:r>
              <a:rPr dirty="0" smtClean="0" sz="1100" spc="30">
                <a:latin typeface="Times New Roman"/>
                <a:cs typeface="Times New Roman"/>
              </a:rPr>
              <a:t>l</a:t>
            </a:r>
            <a:r>
              <a:rPr dirty="0" smtClean="0" sz="1100" spc="120">
                <a:latin typeface="Times New Roman"/>
                <a:cs typeface="Times New Roman"/>
              </a:rPr>
              <a:t>u</a:t>
            </a:r>
            <a:r>
              <a:rPr dirty="0" smtClean="0" sz="1100" spc="85">
                <a:latin typeface="Times New Roman"/>
                <a:cs typeface="Times New Roman"/>
              </a:rPr>
              <a:t>s</a:t>
            </a:r>
            <a:r>
              <a:rPr dirty="0" smtClean="0" sz="1100" spc="40">
                <a:latin typeface="Times New Roman"/>
                <a:cs typeface="Times New Roman"/>
              </a:rPr>
              <a:t>i</a:t>
            </a:r>
            <a:r>
              <a:rPr dirty="0" smtClean="0" sz="1100" spc="25">
                <a:latin typeface="Times New Roman"/>
                <a:cs typeface="Times New Roman"/>
              </a:rPr>
              <a:t>v</a:t>
            </a:r>
            <a:r>
              <a:rPr dirty="0" smtClean="0" sz="1100" spc="60">
                <a:latin typeface="Times New Roman"/>
                <a:cs typeface="Times New Roman"/>
              </a:rPr>
              <a:t>e</a:t>
            </a:r>
            <a:r>
              <a:rPr dirty="0" smtClean="0" sz="1100" spc="60">
                <a:latin typeface="Times New Roman"/>
                <a:cs typeface="Times New Roman"/>
              </a:rPr>
              <a:t>;  </a:t>
            </a:r>
            <a:r>
              <a:rPr dirty="0" smtClean="0" sz="1100" spc="-50">
                <a:latin typeface="Times New Roman"/>
                <a:cs typeface="Times New Roman"/>
              </a:rPr>
              <a:t> </a:t>
            </a:r>
            <a:r>
              <a:rPr dirty="0" smtClean="0" sz="1100" spc="110">
                <a:latin typeface="Times New Roman"/>
                <a:cs typeface="Times New Roman"/>
              </a:rPr>
              <a:t>a</a:t>
            </a:r>
            <a:r>
              <a:rPr dirty="0" smtClean="0" sz="1100" spc="40">
                <a:latin typeface="Times New Roman"/>
                <a:cs typeface="Times New Roman"/>
              </a:rPr>
              <a:t>l</a:t>
            </a:r>
            <a:r>
              <a:rPr dirty="0" smtClean="0" sz="1100" spc="30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o  </a:t>
            </a:r>
            <a:r>
              <a:rPr dirty="0" smtClean="0" sz="1100" spc="-55">
                <a:latin typeface="Times New Roman"/>
                <a:cs typeface="Times New Roman"/>
              </a:rPr>
              <a:t> </a:t>
            </a:r>
            <a:r>
              <a:rPr dirty="0" smtClean="0" sz="1100" spc="75">
                <a:latin typeface="Times New Roman"/>
                <a:cs typeface="Times New Roman"/>
              </a:rPr>
              <a:t>s</a:t>
            </a:r>
            <a:r>
              <a:rPr dirty="0" smtClean="0" sz="1100" spc="35">
                <a:latin typeface="Times New Roman"/>
                <a:cs typeface="Times New Roman"/>
              </a:rPr>
              <a:t>v</a:t>
            </a:r>
            <a:r>
              <a:rPr dirty="0" smtClean="0" sz="1100" spc="30">
                <a:latin typeface="Times New Roman"/>
                <a:cs typeface="Times New Roman"/>
              </a:rPr>
              <a:t>i</a:t>
            </a:r>
            <a:r>
              <a:rPr dirty="0" smtClean="0" sz="1100" spc="40">
                <a:latin typeface="Times New Roman"/>
                <a:cs typeface="Times New Roman"/>
              </a:rPr>
              <a:t>l</a:t>
            </a:r>
            <a:r>
              <a:rPr dirty="0" smtClean="0" sz="1100" spc="120">
                <a:latin typeface="Times New Roman"/>
                <a:cs typeface="Times New Roman"/>
              </a:rPr>
              <a:t>u</a:t>
            </a:r>
            <a:r>
              <a:rPr dirty="0" smtClean="0" sz="1100" spc="75">
                <a:latin typeface="Times New Roman"/>
                <a:cs typeface="Times New Roman"/>
              </a:rPr>
              <a:t>p</a:t>
            </a:r>
            <a:r>
              <a:rPr dirty="0" smtClean="0" sz="1100" spc="75">
                <a:latin typeface="Times New Roman"/>
                <a:cs typeface="Times New Roman"/>
              </a:rPr>
              <a:t>p</a:t>
            </a:r>
            <a:r>
              <a:rPr dirty="0" smtClean="0" sz="1100" spc="0">
                <a:latin typeface="Times New Roman"/>
                <a:cs typeface="Times New Roman"/>
              </a:rPr>
              <a:t>o  </a:t>
            </a:r>
            <a:r>
              <a:rPr dirty="0" smtClean="0" sz="1100" spc="-55">
                <a:latin typeface="Times New Roman"/>
                <a:cs typeface="Times New Roman"/>
              </a:rPr>
              <a:t> </a:t>
            </a:r>
            <a:r>
              <a:rPr dirty="0" smtClean="0" sz="1100" spc="85">
                <a:latin typeface="Times New Roman"/>
                <a:cs typeface="Times New Roman"/>
              </a:rPr>
              <a:t>d</a:t>
            </a:r>
            <a:r>
              <a:rPr dirty="0" smtClean="0" sz="1100" spc="60">
                <a:latin typeface="Times New Roman"/>
                <a:cs typeface="Times New Roman"/>
              </a:rPr>
              <a:t>e</a:t>
            </a:r>
            <a:r>
              <a:rPr dirty="0" smtClean="0" sz="1100" spc="40">
                <a:latin typeface="Times New Roman"/>
                <a:cs typeface="Times New Roman"/>
              </a:rPr>
              <a:t>l</a:t>
            </a:r>
            <a:r>
              <a:rPr dirty="0" smtClean="0" sz="1100" spc="30">
                <a:latin typeface="Times New Roman"/>
                <a:cs typeface="Times New Roman"/>
              </a:rPr>
              <a:t>l</a:t>
            </a:r>
            <a:r>
              <a:rPr dirty="0" smtClean="0" sz="1100" spc="120">
                <a:latin typeface="Times New Roman"/>
                <a:cs typeface="Times New Roman"/>
              </a:rPr>
              <a:t>a</a:t>
            </a:r>
            <a:r>
              <a:rPr dirty="0" smtClean="0" sz="1100" spc="120">
                <a:latin typeface="Times New Roman"/>
                <a:cs typeface="Times New Roman"/>
              </a:rPr>
              <a:t>  </a:t>
            </a:r>
            <a:r>
              <a:rPr dirty="0" smtClean="0" sz="1100" spc="-70">
                <a:latin typeface="Times New Roman"/>
                <a:cs typeface="Times New Roman"/>
              </a:rPr>
              <a:t> </a:t>
            </a:r>
            <a:r>
              <a:rPr dirty="0" smtClean="0" sz="1100" spc="5">
                <a:latin typeface="Times New Roman"/>
                <a:cs typeface="Times New Roman"/>
              </a:rPr>
              <a:t>c</a:t>
            </a:r>
            <a:r>
              <a:rPr dirty="0" smtClean="0" sz="1100" spc="-25">
                <a:latin typeface="Times New Roman"/>
                <a:cs typeface="Times New Roman"/>
              </a:rPr>
              <a:t>o</a:t>
            </a:r>
            <a:r>
              <a:rPr dirty="0" smtClean="0" sz="1100" spc="125">
                <a:latin typeface="Times New Roman"/>
                <a:cs typeface="Times New Roman"/>
              </a:rPr>
              <a:t>m</a:t>
            </a:r>
            <a:r>
              <a:rPr dirty="0" smtClean="0" sz="1100" spc="105">
                <a:latin typeface="Times New Roman"/>
                <a:cs typeface="Times New Roman"/>
              </a:rPr>
              <a:t>u</a:t>
            </a:r>
            <a:r>
              <a:rPr dirty="0" smtClean="0" sz="1100" spc="120">
                <a:latin typeface="Times New Roman"/>
                <a:cs typeface="Times New Roman"/>
              </a:rPr>
              <a:t>n</a:t>
            </a:r>
            <a:r>
              <a:rPr dirty="0" smtClean="0" sz="1100" spc="40">
                <a:latin typeface="Times New Roman"/>
                <a:cs typeface="Times New Roman"/>
              </a:rPr>
              <a:t>i</a:t>
            </a:r>
            <a:r>
              <a:rPr dirty="0" smtClean="0" sz="1100" spc="-5">
                <a:latin typeface="Times New Roman"/>
                <a:cs typeface="Times New Roman"/>
              </a:rPr>
              <a:t>c</a:t>
            </a:r>
            <a:r>
              <a:rPr dirty="0" smtClean="0" sz="1100" spc="120">
                <a:latin typeface="Times New Roman"/>
                <a:cs typeface="Times New Roman"/>
              </a:rPr>
              <a:t>a</a:t>
            </a:r>
            <a:r>
              <a:rPr dirty="0" smtClean="0" sz="1100" spc="35">
                <a:latin typeface="Times New Roman"/>
                <a:cs typeface="Times New Roman"/>
              </a:rPr>
              <a:t>z</a:t>
            </a:r>
            <a:r>
              <a:rPr dirty="0" smtClean="0" sz="1100" spc="30">
                <a:latin typeface="Times New Roman"/>
                <a:cs typeface="Times New Roman"/>
              </a:rPr>
              <a:t>i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120">
                <a:latin typeface="Times New Roman"/>
                <a:cs typeface="Times New Roman"/>
              </a:rPr>
              <a:t>n</a:t>
            </a:r>
            <a:r>
              <a:rPr dirty="0" smtClean="0" sz="1100" spc="60">
                <a:latin typeface="Times New Roman"/>
                <a:cs typeface="Times New Roman"/>
              </a:rPr>
              <a:t>e</a:t>
            </a:r>
            <a:r>
              <a:rPr dirty="0" smtClean="0" sz="1100" spc="60">
                <a:latin typeface="Times New Roman"/>
                <a:cs typeface="Times New Roman"/>
              </a:rPr>
              <a:t>  </a:t>
            </a:r>
            <a:r>
              <a:rPr dirty="0" smtClean="0" sz="1100" spc="-45">
                <a:latin typeface="Times New Roman"/>
                <a:cs typeface="Times New Roman"/>
              </a:rPr>
              <a:t> </a:t>
            </a:r>
            <a:r>
              <a:rPr dirty="0" smtClean="0" sz="1100" spc="25">
                <a:latin typeface="Times New Roman"/>
                <a:cs typeface="Times New Roman"/>
              </a:rPr>
              <a:t>v</a:t>
            </a:r>
            <a:r>
              <a:rPr dirty="0" smtClean="0" sz="1100" spc="45">
                <a:latin typeface="Times New Roman"/>
                <a:cs typeface="Times New Roman"/>
              </a:rPr>
              <a:t>e</a:t>
            </a:r>
            <a:r>
              <a:rPr dirty="0" smtClean="0" sz="1100" spc="114">
                <a:latin typeface="Times New Roman"/>
                <a:cs typeface="Times New Roman"/>
              </a:rPr>
              <a:t>r</a:t>
            </a:r>
            <a:r>
              <a:rPr dirty="0" smtClean="0" sz="1100" spc="60">
                <a:latin typeface="Times New Roman"/>
                <a:cs typeface="Times New Roman"/>
              </a:rPr>
              <a:t>b</a:t>
            </a:r>
            <a:r>
              <a:rPr dirty="0" smtClean="0" sz="1100" spc="110">
                <a:latin typeface="Times New Roman"/>
                <a:cs typeface="Times New Roman"/>
              </a:rPr>
              <a:t>a</a:t>
            </a:r>
            <a:r>
              <a:rPr dirty="0" smtClean="0" sz="1100" spc="40">
                <a:latin typeface="Times New Roman"/>
                <a:cs typeface="Times New Roman"/>
              </a:rPr>
              <a:t>l</a:t>
            </a:r>
            <a:r>
              <a:rPr dirty="0" smtClean="0" sz="1100" spc="45">
                <a:latin typeface="Times New Roman"/>
                <a:cs typeface="Times New Roman"/>
              </a:rPr>
              <a:t>e</a:t>
            </a:r>
            <a:r>
              <a:rPr dirty="0" smtClean="0" sz="1100" spc="0">
                <a:latin typeface="Times New Roman"/>
                <a:cs typeface="Times New Roman"/>
              </a:rPr>
              <a:t>;  </a:t>
            </a:r>
            <a:r>
              <a:rPr dirty="0" smtClean="0" sz="1100" spc="-50">
                <a:latin typeface="Times New Roman"/>
                <a:cs typeface="Times New Roman"/>
              </a:rPr>
              <a:t> </a:t>
            </a:r>
            <a:r>
              <a:rPr dirty="0" smtClean="0" sz="1100" spc="110">
                <a:latin typeface="Times New Roman"/>
                <a:cs typeface="Times New Roman"/>
              </a:rPr>
              <a:t>a</a:t>
            </a:r>
            <a:r>
              <a:rPr dirty="0" smtClean="0" sz="1100" spc="25">
                <a:latin typeface="Times New Roman"/>
                <a:cs typeface="Times New Roman"/>
              </a:rPr>
              <a:t>g</a:t>
            </a:r>
            <a:r>
              <a:rPr dirty="0" smtClean="0" sz="1100" spc="40">
                <a:latin typeface="Times New Roman"/>
                <a:cs typeface="Times New Roman"/>
              </a:rPr>
              <a:t>l</a:t>
            </a:r>
            <a:r>
              <a:rPr dirty="0" smtClean="0" sz="1100" spc="35">
                <a:latin typeface="Times New Roman"/>
                <a:cs typeface="Times New Roman"/>
              </a:rPr>
              <a:t>i</a:t>
            </a:r>
            <a:r>
              <a:rPr dirty="0" smtClean="0" sz="1100" spc="35">
                <a:latin typeface="Times New Roman"/>
                <a:cs typeface="Times New Roman"/>
              </a:rPr>
              <a:t>  </a:t>
            </a:r>
            <a:r>
              <a:rPr dirty="0" smtClean="0" sz="1100" spc="-60">
                <a:latin typeface="Times New Roman"/>
                <a:cs typeface="Times New Roman"/>
              </a:rPr>
              <a:t> </a:t>
            </a:r>
            <a:r>
              <a:rPr dirty="0" smtClean="0" sz="1100" spc="85">
                <a:latin typeface="Times New Roman"/>
                <a:cs typeface="Times New Roman"/>
              </a:rPr>
              <a:t>s</a:t>
            </a:r>
            <a:r>
              <a:rPr dirty="0" smtClean="0" sz="1100" spc="-15">
                <a:latin typeface="Times New Roman"/>
                <a:cs typeface="Times New Roman"/>
              </a:rPr>
              <a:t>c</a:t>
            </a:r>
            <a:r>
              <a:rPr dirty="0" smtClean="0" sz="1100" spc="125">
                <a:latin typeface="Times New Roman"/>
                <a:cs typeface="Times New Roman"/>
              </a:rPr>
              <a:t>r</a:t>
            </a:r>
            <a:r>
              <a:rPr dirty="0" smtClean="0" sz="1100" spc="60">
                <a:latin typeface="Times New Roman"/>
                <a:cs typeface="Times New Roman"/>
              </a:rPr>
              <a:t>ee</a:t>
            </a:r>
            <a:r>
              <a:rPr dirty="0" smtClean="0" sz="1100" spc="120">
                <a:latin typeface="Times New Roman"/>
                <a:cs typeface="Times New Roman"/>
              </a:rPr>
              <a:t>n</a:t>
            </a:r>
            <a:r>
              <a:rPr dirty="0" smtClean="0" sz="1100" spc="15">
                <a:latin typeface="Times New Roman"/>
                <a:cs typeface="Times New Roman"/>
              </a:rPr>
              <a:t>i</a:t>
            </a:r>
            <a:r>
              <a:rPr dirty="0" smtClean="0" sz="1100" spc="120">
                <a:latin typeface="Times New Roman"/>
                <a:cs typeface="Times New Roman"/>
              </a:rPr>
              <a:t>n</a:t>
            </a:r>
            <a:r>
              <a:rPr dirty="0" smtClean="0" sz="1100" spc="35">
                <a:latin typeface="Times New Roman"/>
                <a:cs typeface="Times New Roman"/>
              </a:rPr>
              <a:t>g</a:t>
            </a:r>
            <a:r>
              <a:rPr dirty="0" smtClean="0" sz="1100" spc="35">
                <a:latin typeface="Times New Roman"/>
                <a:cs typeface="Times New Roman"/>
              </a:rPr>
              <a:t>  </a:t>
            </a:r>
            <a:r>
              <a:rPr dirty="0" smtClean="0" sz="1100" spc="-5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75">
                <a:latin typeface="Times New Roman"/>
                <a:cs typeface="Times New Roman"/>
              </a:rPr>
              <a:t>d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105">
                <a:latin typeface="Times New Roman"/>
                <a:cs typeface="Times New Roman"/>
              </a:rPr>
              <a:t>n</a:t>
            </a:r>
            <a:r>
              <a:rPr dirty="0" smtClean="0" sz="1100" spc="120">
                <a:latin typeface="Times New Roman"/>
                <a:cs typeface="Times New Roman"/>
              </a:rPr>
              <a:t>t</a:t>
            </a:r>
            <a:r>
              <a:rPr dirty="0" smtClean="0" sz="1100" spc="120">
                <a:latin typeface="Times New Roman"/>
                <a:cs typeface="Times New Roman"/>
              </a:rPr>
              <a:t>o</a:t>
            </a:r>
            <a:r>
              <a:rPr dirty="0" smtClean="0" sz="1100" spc="40">
                <a:latin typeface="Times New Roman"/>
                <a:cs typeface="Times New Roman"/>
              </a:rPr>
              <a:t>i</a:t>
            </a:r>
            <a:r>
              <a:rPr dirty="0" smtClean="0" sz="1100" spc="110">
                <a:latin typeface="Times New Roman"/>
                <a:cs typeface="Times New Roman"/>
              </a:rPr>
              <a:t>a</a:t>
            </a:r>
            <a:r>
              <a:rPr dirty="0" smtClean="0" sz="1100" spc="120">
                <a:latin typeface="Times New Roman"/>
                <a:cs typeface="Times New Roman"/>
              </a:rPr>
              <a:t>t</a:t>
            </a:r>
            <a:r>
              <a:rPr dirty="0" smtClean="0" sz="1100" spc="125">
                <a:latin typeface="Times New Roman"/>
                <a:cs typeface="Times New Roman"/>
              </a:rPr>
              <a:t>r</a:t>
            </a:r>
            <a:r>
              <a:rPr dirty="0" smtClean="0" sz="1100" spc="15">
                <a:latin typeface="Times New Roman"/>
                <a:cs typeface="Times New Roman"/>
              </a:rPr>
              <a:t>i</a:t>
            </a:r>
            <a:r>
              <a:rPr dirty="0" smtClean="0" sz="1100" spc="5">
                <a:latin typeface="Times New Roman"/>
                <a:cs typeface="Times New Roman"/>
              </a:rPr>
              <a:t>c</a:t>
            </a:r>
            <a:r>
              <a:rPr dirty="0" smtClean="0" sz="1100" spc="15">
                <a:latin typeface="Times New Roman"/>
                <a:cs typeface="Times New Roman"/>
              </a:rPr>
              <a:t>i</a:t>
            </a:r>
            <a:r>
              <a:rPr dirty="0" smtClean="0" sz="1100" spc="30">
                <a:latin typeface="Times New Roman"/>
                <a:cs typeface="Times New Roman"/>
              </a:rPr>
              <a:t>,</a:t>
            </a:r>
            <a:r>
              <a:rPr dirty="0" smtClean="0" sz="1100" spc="30">
                <a:latin typeface="Times New Roman"/>
                <a:cs typeface="Times New Roman"/>
              </a:rPr>
              <a:t>  </a:t>
            </a:r>
            <a:r>
              <a:rPr dirty="0" smtClean="0" sz="1100" spc="-50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5">
                <a:latin typeface="Times New Roman"/>
                <a:cs typeface="Times New Roman"/>
              </a:rPr>
              <a:t>c</a:t>
            </a:r>
            <a:r>
              <a:rPr dirty="0" smtClean="0" sz="1100" spc="120">
                <a:latin typeface="Times New Roman"/>
                <a:cs typeface="Times New Roman"/>
              </a:rPr>
              <a:t>u</a:t>
            </a:r>
            <a:r>
              <a:rPr dirty="0" smtClean="0" sz="1100" spc="30">
                <a:latin typeface="Times New Roman"/>
                <a:cs typeface="Times New Roman"/>
              </a:rPr>
              <a:t>l</a:t>
            </a:r>
            <a:r>
              <a:rPr dirty="0" smtClean="0" sz="1100" spc="30">
                <a:latin typeface="Times New Roman"/>
                <a:cs typeface="Times New Roman"/>
              </a:rPr>
              <a:t>i</a:t>
            </a:r>
            <a:r>
              <a:rPr dirty="0" smtClean="0" sz="1100" spc="75">
                <a:latin typeface="Times New Roman"/>
                <a:cs typeface="Times New Roman"/>
              </a:rPr>
              <a:t>s</a:t>
            </a:r>
            <a:r>
              <a:rPr dirty="0" smtClean="0" sz="1100" spc="120">
                <a:latin typeface="Times New Roman"/>
                <a:cs typeface="Times New Roman"/>
              </a:rPr>
              <a:t>t</a:t>
            </a:r>
            <a:r>
              <a:rPr dirty="0" smtClean="0" sz="1100" spc="40">
                <a:latin typeface="Times New Roman"/>
                <a:cs typeface="Times New Roman"/>
              </a:rPr>
              <a:t>i</a:t>
            </a:r>
            <a:r>
              <a:rPr dirty="0" smtClean="0" sz="1100" spc="5">
                <a:latin typeface="Times New Roman"/>
                <a:cs typeface="Times New Roman"/>
              </a:rPr>
              <a:t>c</a:t>
            </a:r>
            <a:r>
              <a:rPr dirty="0" smtClean="0" sz="1100" spc="15">
                <a:latin typeface="Times New Roman"/>
                <a:cs typeface="Times New Roman"/>
              </a:rPr>
              <a:t>i</a:t>
            </a:r>
            <a:r>
              <a:rPr dirty="0" smtClean="0" sz="1100" spc="30">
                <a:latin typeface="Times New Roman"/>
                <a:cs typeface="Times New Roman"/>
              </a:rPr>
              <a:t>,</a:t>
            </a:r>
            <a:r>
              <a:rPr dirty="0" smtClean="0" sz="1100" spc="30">
                <a:latin typeface="Times New Roman"/>
                <a:cs typeface="Times New Roman"/>
              </a:rPr>
              <a:t>  </a:t>
            </a:r>
            <a:r>
              <a:rPr dirty="0" smtClean="0" sz="1100" spc="-50">
                <a:latin typeface="Times New Roman"/>
                <a:cs typeface="Times New Roman"/>
              </a:rPr>
              <a:t> </a:t>
            </a:r>
            <a:r>
              <a:rPr dirty="0" smtClean="0" sz="1100" spc="75">
                <a:latin typeface="Times New Roman"/>
                <a:cs typeface="Times New Roman"/>
              </a:rPr>
              <a:t>p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75">
                <a:latin typeface="Times New Roman"/>
                <a:cs typeface="Times New Roman"/>
              </a:rPr>
              <a:t>s</a:t>
            </a:r>
            <a:r>
              <a:rPr dirty="0" smtClean="0" sz="1100" spc="120">
                <a:latin typeface="Times New Roman"/>
                <a:cs typeface="Times New Roman"/>
              </a:rPr>
              <a:t>t</a:t>
            </a:r>
            <a:r>
              <a:rPr dirty="0" smtClean="0" sz="1100" spc="120">
                <a:latin typeface="Times New Roman"/>
                <a:cs typeface="Times New Roman"/>
              </a:rPr>
              <a:t>u</a:t>
            </a:r>
            <a:r>
              <a:rPr dirty="0" smtClean="0" sz="1100" spc="125">
                <a:latin typeface="Times New Roman"/>
                <a:cs typeface="Times New Roman"/>
              </a:rPr>
              <a:t>r</a:t>
            </a:r>
            <a:r>
              <a:rPr dirty="0" smtClean="0" sz="1100" spc="110">
                <a:latin typeface="Times New Roman"/>
                <a:cs typeface="Times New Roman"/>
              </a:rPr>
              <a:t>a</a:t>
            </a:r>
            <a:r>
              <a:rPr dirty="0" smtClean="0" sz="1100" spc="40">
                <a:latin typeface="Times New Roman"/>
                <a:cs typeface="Times New Roman"/>
              </a:rPr>
              <a:t>l</a:t>
            </a:r>
            <a:r>
              <a:rPr dirty="0" smtClean="0" sz="1100" spc="15">
                <a:latin typeface="Times New Roman"/>
                <a:cs typeface="Times New Roman"/>
              </a:rPr>
              <a:t>i</a:t>
            </a:r>
            <a:r>
              <a:rPr dirty="0" smtClean="0" sz="1100" spc="30">
                <a:latin typeface="Times New Roman"/>
                <a:cs typeface="Times New Roman"/>
              </a:rPr>
              <a:t>,</a:t>
            </a:r>
            <a:r>
              <a:rPr dirty="0" smtClean="0" sz="1100" spc="30">
                <a:latin typeface="Times New Roman"/>
                <a:cs typeface="Times New Roman"/>
              </a:rPr>
              <a:t> </a:t>
            </a:r>
            <a:r>
              <a:rPr dirty="0" smtClean="0" sz="1100" spc="30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o</a:t>
            </a:r>
            <a:r>
              <a:rPr dirty="0" smtClean="0" sz="1100" spc="35">
                <a:latin typeface="Times New Roman"/>
                <a:cs typeface="Times New Roman"/>
              </a:rPr>
              <a:t>g</a:t>
            </a:r>
            <a:r>
              <a:rPr dirty="0" smtClean="0" sz="1100" spc="35">
                <a:latin typeface="Times New Roman"/>
                <a:cs typeface="Times New Roman"/>
              </a:rPr>
              <a:t>o</a:t>
            </a:r>
            <a:r>
              <a:rPr dirty="0" smtClean="0" sz="1100" spc="75">
                <a:latin typeface="Times New Roman"/>
                <a:cs typeface="Times New Roman"/>
              </a:rPr>
              <a:t>p</a:t>
            </a:r>
            <a:r>
              <a:rPr dirty="0" smtClean="0" sz="1100" spc="60">
                <a:latin typeface="Times New Roman"/>
                <a:cs typeface="Times New Roman"/>
              </a:rPr>
              <a:t>e</a:t>
            </a:r>
            <a:r>
              <a:rPr dirty="0" smtClean="0" sz="1100" spc="85">
                <a:latin typeface="Times New Roman"/>
                <a:cs typeface="Times New Roman"/>
              </a:rPr>
              <a:t>d</a:t>
            </a:r>
            <a:r>
              <a:rPr dirty="0" smtClean="0" sz="1100" spc="30">
                <a:latin typeface="Times New Roman"/>
                <a:cs typeface="Times New Roman"/>
              </a:rPr>
              <a:t>i</a:t>
            </a:r>
            <a:r>
              <a:rPr dirty="0" smtClean="0" sz="1100" spc="5">
                <a:latin typeface="Times New Roman"/>
                <a:cs typeface="Times New Roman"/>
              </a:rPr>
              <a:t>c</a:t>
            </a:r>
            <a:r>
              <a:rPr dirty="0" smtClean="0" sz="1100" spc="35">
                <a:latin typeface="Times New Roman"/>
                <a:cs typeface="Times New Roman"/>
              </a:rPr>
              <a:t>i</a:t>
            </a:r>
            <a:r>
              <a:rPr dirty="0" smtClean="0" sz="1500" spc="10">
                <a:latin typeface="Times New Roman"/>
                <a:cs typeface="Times New Roman"/>
              </a:rPr>
              <a:t>)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0"/>
              </a:spcBef>
              <a:buClr>
                <a:srgbClr val="FD8536"/>
              </a:buClr>
              <a:buFont typeface="Times New Roman"/>
              <a:buChar char="□"/>
            </a:pPr>
            <a:endParaRPr sz="6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 algn="just" marL="287020" marR="15875" indent="-274320">
              <a:lnSpc>
                <a:spcPct val="80000"/>
              </a:lnSpc>
              <a:buClr>
                <a:srgbClr val="FD8536"/>
              </a:buClr>
              <a:buSzPct val="70000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500" spc="135">
                <a:latin typeface="Times New Roman"/>
                <a:cs typeface="Times New Roman"/>
              </a:rPr>
              <a:t>i</a:t>
            </a:r>
            <a:r>
              <a:rPr dirty="0" smtClean="0" sz="1500" spc="105">
                <a:latin typeface="Times New Roman"/>
                <a:cs typeface="Times New Roman"/>
              </a:rPr>
              <a:t>l</a:t>
            </a:r>
            <a:r>
              <a:rPr dirty="0" smtClean="0" sz="1500" spc="105">
                <a:latin typeface="Times New Roman"/>
                <a:cs typeface="Times New Roman"/>
              </a:rPr>
              <a:t> </a:t>
            </a:r>
            <a:r>
              <a:rPr dirty="0" smtClean="0" sz="1500" spc="-35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c</a:t>
            </a:r>
            <a:r>
              <a:rPr dirty="0" smtClean="0" sz="1500" spc="165">
                <a:latin typeface="Times New Roman"/>
                <a:cs typeface="Times New Roman"/>
              </a:rPr>
              <a:t>oo</a:t>
            </a:r>
            <a:r>
              <a:rPr dirty="0" smtClean="0" sz="1500" spc="270">
                <a:latin typeface="Times New Roman"/>
                <a:cs typeface="Times New Roman"/>
              </a:rPr>
              <a:t>r</a:t>
            </a:r>
            <a:r>
              <a:rPr dirty="0" smtClean="0" sz="1500" spc="235">
                <a:latin typeface="Times New Roman"/>
                <a:cs typeface="Times New Roman"/>
              </a:rPr>
              <a:t>d</a:t>
            </a:r>
            <a:r>
              <a:rPr dirty="0" smtClean="0" sz="1500" spc="120">
                <a:latin typeface="Times New Roman"/>
                <a:cs typeface="Times New Roman"/>
              </a:rPr>
              <a:t>i</a:t>
            </a:r>
            <a:r>
              <a:rPr dirty="0" smtClean="0" sz="1500" spc="280">
                <a:latin typeface="Times New Roman"/>
                <a:cs typeface="Times New Roman"/>
              </a:rPr>
              <a:t>n</a:t>
            </a:r>
            <a:r>
              <a:rPr dirty="0" smtClean="0" sz="1500" spc="245">
                <a:latin typeface="Times New Roman"/>
                <a:cs typeface="Times New Roman"/>
              </a:rPr>
              <a:t>a</a:t>
            </a:r>
            <a:r>
              <a:rPr dirty="0" smtClean="0" sz="1500" spc="260">
                <a:latin typeface="Times New Roman"/>
                <a:cs typeface="Times New Roman"/>
              </a:rPr>
              <a:t>m</a:t>
            </a:r>
            <a:r>
              <a:rPr dirty="0" smtClean="0" sz="1500" spc="180">
                <a:latin typeface="Times New Roman"/>
                <a:cs typeface="Times New Roman"/>
              </a:rPr>
              <a:t>e</a:t>
            </a:r>
            <a:r>
              <a:rPr dirty="0" smtClean="0" sz="1500" spc="265">
                <a:latin typeface="Times New Roman"/>
                <a:cs typeface="Times New Roman"/>
              </a:rPr>
              <a:t>n</a:t>
            </a:r>
            <a:r>
              <a:rPr dirty="0" smtClean="0" sz="1500" spc="220">
                <a:latin typeface="Times New Roman"/>
                <a:cs typeface="Times New Roman"/>
              </a:rPr>
              <a:t>t</a:t>
            </a:r>
            <a:r>
              <a:rPr dirty="0" smtClean="0" sz="1500" spc="165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-45">
                <a:latin typeface="Times New Roman"/>
                <a:cs typeface="Times New Roman"/>
              </a:rPr>
              <a:t> </a:t>
            </a:r>
            <a:r>
              <a:rPr dirty="0" smtClean="0" sz="1500" spc="250">
                <a:latin typeface="Times New Roman"/>
                <a:cs typeface="Times New Roman"/>
              </a:rPr>
              <a:t>p</a:t>
            </a:r>
            <a:r>
              <a:rPr dirty="0" smtClean="0" sz="1500" spc="160">
                <a:latin typeface="Times New Roman"/>
                <a:cs typeface="Times New Roman"/>
              </a:rPr>
              <a:t>s</a:t>
            </a:r>
            <a:r>
              <a:rPr dirty="0" smtClean="0" sz="1500" spc="135">
                <a:latin typeface="Times New Roman"/>
                <a:cs typeface="Times New Roman"/>
              </a:rPr>
              <a:t>i</a:t>
            </a:r>
            <a:r>
              <a:rPr dirty="0" smtClean="0" sz="1500" spc="170">
                <a:latin typeface="Times New Roman"/>
                <a:cs typeface="Times New Roman"/>
              </a:rPr>
              <a:t>c</a:t>
            </a:r>
            <a:r>
              <a:rPr dirty="0" smtClean="0" sz="1500" spc="165">
                <a:latin typeface="Times New Roman"/>
                <a:cs typeface="Times New Roman"/>
              </a:rPr>
              <a:t>o</a:t>
            </a:r>
            <a:r>
              <a:rPr dirty="0" smtClean="0" sz="1500" spc="235">
                <a:latin typeface="Times New Roman"/>
                <a:cs typeface="Times New Roman"/>
              </a:rPr>
              <a:t>p</a:t>
            </a:r>
            <a:r>
              <a:rPr dirty="0" smtClean="0" sz="1500" spc="195">
                <a:latin typeface="Times New Roman"/>
                <a:cs typeface="Times New Roman"/>
              </a:rPr>
              <a:t>e</a:t>
            </a:r>
            <a:r>
              <a:rPr dirty="0" smtClean="0" sz="1500" spc="235">
                <a:latin typeface="Times New Roman"/>
                <a:cs typeface="Times New Roman"/>
              </a:rPr>
              <a:t>d</a:t>
            </a:r>
            <a:r>
              <a:rPr dirty="0" smtClean="0" sz="1500" spc="245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go</a:t>
            </a:r>
            <a:r>
              <a:rPr dirty="0" smtClean="0" sz="1500" spc="150">
                <a:latin typeface="Times New Roman"/>
                <a:cs typeface="Times New Roman"/>
              </a:rPr>
              <a:t>g</a:t>
            </a:r>
            <a:r>
              <a:rPr dirty="0" smtClean="0" sz="1500" spc="135">
                <a:latin typeface="Times New Roman"/>
                <a:cs typeface="Times New Roman"/>
              </a:rPr>
              <a:t>i</a:t>
            </a:r>
            <a:r>
              <a:rPr dirty="0" smtClean="0" sz="1500" spc="170">
                <a:latin typeface="Times New Roman"/>
                <a:cs typeface="Times New Roman"/>
              </a:rPr>
              <a:t>c</a:t>
            </a:r>
            <a:r>
              <a:rPr dirty="0" smtClean="0" sz="1500" spc="160">
                <a:latin typeface="Times New Roman"/>
                <a:cs typeface="Times New Roman"/>
              </a:rPr>
              <a:t>o</a:t>
            </a:r>
            <a:r>
              <a:rPr dirty="0" smtClean="0" sz="1500" spc="35">
                <a:latin typeface="Times New Roman"/>
                <a:cs typeface="Times New Roman"/>
              </a:rPr>
              <a:t>,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-30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-25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40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-30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è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-30">
                <a:latin typeface="Times New Roman"/>
                <a:cs typeface="Times New Roman"/>
              </a:rPr>
              <a:t> 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-25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0">
                <a:latin typeface="Times New Roman"/>
                <a:cs typeface="Times New Roman"/>
              </a:rPr>
              <a:t>-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50">
                <a:latin typeface="Times New Roman"/>
                <a:cs typeface="Times New Roman"/>
              </a:rPr>
              <a:t>u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-25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50">
                <a:latin typeface="Times New Roman"/>
                <a:cs typeface="Times New Roman"/>
              </a:rPr>
              <a:t>h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-5">
                <a:latin typeface="Times New Roman"/>
                <a:cs typeface="Times New Roman"/>
              </a:rPr>
              <a:t>-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160">
                <a:latin typeface="Times New Roman"/>
                <a:cs typeface="Times New Roman"/>
              </a:rPr>
              <a:t>tt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35">
                <a:latin typeface="Times New Roman"/>
                <a:cs typeface="Times New Roman"/>
              </a:rPr>
              <a:t>,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-5">
                <a:latin typeface="Times New Roman"/>
                <a:cs typeface="Times New Roman"/>
              </a:rPr>
              <a:t>f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v</a:t>
            </a:r>
            <a:r>
              <a:rPr dirty="0" smtClean="0" sz="1500" spc="50">
                <a:latin typeface="Times New Roman"/>
                <a:cs typeface="Times New Roman"/>
              </a:rPr>
              <a:t>o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150">
                <a:latin typeface="Times New Roman"/>
                <a:cs typeface="Times New Roman"/>
              </a:rPr>
              <a:t>u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85">
                <a:latin typeface="Times New Roman"/>
                <a:cs typeface="Times New Roman"/>
              </a:rPr>
              <a:t>q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65">
                <a:latin typeface="Times New Roman"/>
                <a:cs typeface="Times New Roman"/>
              </a:rPr>
              <a:t>h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l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>
              <a:lnSpc>
                <a:spcPts val="1200"/>
              </a:lnSpc>
              <a:spcBef>
                <a:spcPts val="80"/>
              </a:spcBef>
              <a:buClr>
                <a:srgbClr val="FD8536"/>
              </a:buClr>
              <a:buFont typeface="Times New Roman"/>
              <a:buChar char="□"/>
            </a:pPr>
            <a:endParaRPr sz="1200"/>
          </a:p>
          <a:p>
            <a:pPr marL="287020" indent="-274320">
              <a:lnSpc>
                <a:spcPct val="100000"/>
              </a:lnSpc>
              <a:buClr>
                <a:srgbClr val="FD8536"/>
              </a:buClr>
              <a:buSzPct val="70000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f</a:t>
            </a:r>
            <a:r>
              <a:rPr dirty="0" smtClean="0" sz="1500" spc="165">
                <a:latin typeface="Times New Roman"/>
                <a:cs typeface="Times New Roman"/>
              </a:rPr>
              <a:t>o</a:t>
            </a:r>
            <a:r>
              <a:rPr dirty="0" smtClean="0" sz="1500" spc="270">
                <a:latin typeface="Times New Roman"/>
                <a:cs typeface="Times New Roman"/>
              </a:rPr>
              <a:t>r</a:t>
            </a:r>
            <a:r>
              <a:rPr dirty="0" smtClean="0" sz="1500" spc="260">
                <a:latin typeface="Times New Roman"/>
                <a:cs typeface="Times New Roman"/>
              </a:rPr>
              <a:t>m</a:t>
            </a:r>
            <a:r>
              <a:rPr dirty="0" smtClean="0" sz="1500" spc="245">
                <a:latin typeface="Times New Roman"/>
                <a:cs typeface="Times New Roman"/>
              </a:rPr>
              <a:t>a</a:t>
            </a:r>
            <a:r>
              <a:rPr dirty="0" smtClean="0" sz="1500" spc="114">
                <a:latin typeface="Times New Roman"/>
                <a:cs typeface="Times New Roman"/>
              </a:rPr>
              <a:t>z</a:t>
            </a:r>
            <a:r>
              <a:rPr dirty="0" smtClean="0" sz="1500" spc="135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o</a:t>
            </a:r>
            <a:r>
              <a:rPr dirty="0" smtClean="0" sz="1500" spc="280">
                <a:latin typeface="Times New Roman"/>
                <a:cs typeface="Times New Roman"/>
              </a:rPr>
              <a:t>n</a:t>
            </a:r>
            <a:r>
              <a:rPr dirty="0" smtClean="0" sz="1500" spc="190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65">
                <a:latin typeface="Times New Roman"/>
                <a:cs typeface="Times New Roman"/>
              </a:rPr>
              <a:t>el</a:t>
            </a:r>
            <a:r>
              <a:rPr dirty="0" smtClean="0" sz="1500" spc="2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v</a:t>
            </a:r>
            <a:r>
              <a:rPr dirty="0" smtClean="0" sz="1500" spc="50">
                <a:latin typeface="Times New Roman"/>
                <a:cs typeface="Times New Roman"/>
              </a:rPr>
              <a:t>o</a:t>
            </a:r>
            <a:r>
              <a:rPr dirty="0" smtClean="0" sz="1500" spc="15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>
              <a:lnSpc>
                <a:spcPts val="1200"/>
              </a:lnSpc>
              <a:spcBef>
                <a:spcPts val="80"/>
              </a:spcBef>
              <a:buClr>
                <a:srgbClr val="FD8536"/>
              </a:buClr>
              <a:buFont typeface="Times New Roman"/>
              <a:buChar char="□"/>
            </a:pPr>
            <a:endParaRPr sz="1200"/>
          </a:p>
          <a:p>
            <a:pPr marL="287020" indent="-274320">
              <a:lnSpc>
                <a:spcPct val="100000"/>
              </a:lnSpc>
              <a:buClr>
                <a:srgbClr val="FD8536"/>
              </a:buClr>
              <a:buSzPct val="70000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-190">
                <a:latin typeface="Times New Roman"/>
                <a:cs typeface="Times New Roman"/>
              </a:rPr>
              <a:t>’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tt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5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l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c</a:t>
            </a:r>
            <a:r>
              <a:rPr dirty="0" smtClean="0" sz="1500" spc="165">
                <a:latin typeface="Times New Roman"/>
                <a:cs typeface="Times New Roman"/>
              </a:rPr>
              <a:t>o</a:t>
            </a:r>
            <a:r>
              <a:rPr dirty="0" smtClean="0" sz="1500" spc="280">
                <a:latin typeface="Times New Roman"/>
                <a:cs typeface="Times New Roman"/>
              </a:rPr>
              <a:t>n</a:t>
            </a:r>
            <a:r>
              <a:rPr dirty="0" smtClean="0" sz="1500" spc="204">
                <a:latin typeface="Times New Roman"/>
                <a:cs typeface="Times New Roman"/>
              </a:rPr>
              <a:t>t</a:t>
            </a:r>
            <a:r>
              <a:rPr dirty="0" smtClean="0" sz="1500" spc="135">
                <a:latin typeface="Times New Roman"/>
                <a:cs typeface="Times New Roman"/>
              </a:rPr>
              <a:t>i</a:t>
            </a:r>
            <a:r>
              <a:rPr dirty="0" smtClean="0" sz="1500" spc="280">
                <a:latin typeface="Times New Roman"/>
                <a:cs typeface="Times New Roman"/>
              </a:rPr>
              <a:t>n</a:t>
            </a:r>
            <a:r>
              <a:rPr dirty="0" smtClean="0" sz="1500" spc="265">
                <a:latin typeface="Times New Roman"/>
                <a:cs typeface="Times New Roman"/>
              </a:rPr>
              <a:t>u</a:t>
            </a:r>
            <a:r>
              <a:rPr dirty="0" smtClean="0" sz="1500" spc="135">
                <a:latin typeface="Times New Roman"/>
                <a:cs typeface="Times New Roman"/>
              </a:rPr>
              <a:t>i</a:t>
            </a:r>
            <a:r>
              <a:rPr dirty="0" smtClean="0" sz="1500" spc="220">
                <a:latin typeface="Times New Roman"/>
                <a:cs typeface="Times New Roman"/>
              </a:rPr>
              <a:t>t</a:t>
            </a:r>
            <a:r>
              <a:rPr dirty="0" smtClean="0" sz="1500" spc="245">
                <a:latin typeface="Times New Roman"/>
                <a:cs typeface="Times New Roman"/>
              </a:rPr>
              <a:t>à</a:t>
            </a:r>
            <a:r>
              <a:rPr dirty="0" smtClean="0" sz="1500" spc="10">
                <a:latin typeface="Times New Roman"/>
                <a:cs typeface="Times New Roman"/>
              </a:rPr>
              <a:t> 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zz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65">
                <a:latin typeface="Times New Roman"/>
                <a:cs typeface="Times New Roman"/>
              </a:rPr>
              <a:t>h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35">
                <a:latin typeface="Times New Roman"/>
                <a:cs typeface="Times New Roman"/>
              </a:rPr>
              <a:t>v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35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79"/>
              </a:spcBef>
            </a:pPr>
            <a:endParaRPr sz="1200"/>
          </a:p>
          <a:p>
            <a:pPr marL="2859405">
              <a:lnSpc>
                <a:spcPct val="100000"/>
              </a:lnSpc>
            </a:pPr>
            <a:r>
              <a:rPr dirty="0" smtClean="0" sz="1500" spc="-5">
                <a:latin typeface="Times New Roman"/>
                <a:cs typeface="Times New Roman"/>
              </a:rPr>
              <a:t>V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160">
                <a:latin typeface="Times New Roman"/>
                <a:cs typeface="Times New Roman"/>
              </a:rPr>
              <a:t>o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85">
                <a:latin typeface="Times New Roman"/>
                <a:cs typeface="Times New Roman"/>
              </a:rPr>
              <a:t>q</a:t>
            </a:r>
            <a:r>
              <a:rPr dirty="0" smtClean="0" sz="1500" spc="150">
                <a:latin typeface="Times New Roman"/>
                <a:cs typeface="Times New Roman"/>
              </a:rPr>
              <a:t>u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65">
                <a:latin typeface="Times New Roman"/>
                <a:cs typeface="Times New Roman"/>
              </a:rPr>
              <a:t> 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165">
                <a:latin typeface="Times New Roman"/>
                <a:cs typeface="Times New Roman"/>
              </a:rPr>
              <a:t>un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ù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65">
                <a:latin typeface="Times New Roman"/>
                <a:cs typeface="Times New Roman"/>
              </a:rPr>
              <a:t>el</a:t>
            </a:r>
            <a:r>
              <a:rPr dirty="0" smtClean="0" sz="1500" spc="2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35">
                <a:latin typeface="Times New Roman"/>
                <a:cs typeface="Times New Roman"/>
              </a:rPr>
              <a:t>g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0">
                <a:latin typeface="Times New Roman"/>
                <a:cs typeface="Times New Roman"/>
              </a:rPr>
              <a:t>…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11867" y="350520"/>
          <a:ext cx="304800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62"/>
                <a:gridCol w="227837"/>
              </a:tblGrid>
              <a:tr h="3428999">
                <a:tc>
                  <a:txBody>
                    <a:bodyPr/>
                    <a:lstStyle/>
                    <a:p>
                      <a:pPr/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1937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1937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/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1081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1081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367" rIns="0" bIns="0" rtlCol="0" vert="horz">
            <a:noAutofit/>
          </a:bodyPr>
          <a:lstStyle/>
          <a:p>
            <a:pPr marL="926465">
              <a:lnSpc>
                <a:spcPct val="100000"/>
              </a:lnSpc>
            </a:pPr>
            <a:r>
              <a:rPr dirty="0" smtClean="0" sz="2700" spc="20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14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204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8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24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2150" spc="15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24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endParaRPr sz="2150">
              <a:latin typeface="Times New Roman"/>
              <a:cs typeface="Times New Roman"/>
            </a:endParaRPr>
          </a:p>
          <a:p>
            <a:pPr marL="2381885">
              <a:lnSpc>
                <a:spcPts val="2390"/>
              </a:lnSpc>
            </a:pPr>
            <a:r>
              <a:rPr dirty="0" smtClean="0" sz="2000" spc="70" u="heavy">
                <a:latin typeface="Times New Roman"/>
                <a:cs typeface="Times New Roman"/>
              </a:rPr>
              <a:t>A</a:t>
            </a:r>
            <a:r>
              <a:rPr dirty="0" smtClean="0" sz="2000" spc="215" u="heavy">
                <a:latin typeface="Times New Roman"/>
                <a:cs typeface="Times New Roman"/>
              </a:rPr>
              <a:t>s</a:t>
            </a:r>
            <a:r>
              <a:rPr dirty="0" smtClean="0" sz="2000" spc="335" u="heavy">
                <a:latin typeface="Times New Roman"/>
                <a:cs typeface="Times New Roman"/>
              </a:rPr>
              <a:t>p</a:t>
            </a:r>
            <a:r>
              <a:rPr dirty="0" smtClean="0" sz="2000" spc="245" u="heavy">
                <a:latin typeface="Times New Roman"/>
                <a:cs typeface="Times New Roman"/>
              </a:rPr>
              <a:t>e</a:t>
            </a:r>
            <a:r>
              <a:rPr dirty="0" smtClean="0" sz="2000" spc="300" u="heavy">
                <a:latin typeface="Times New Roman"/>
                <a:cs typeface="Times New Roman"/>
              </a:rPr>
              <a:t>t</a:t>
            </a:r>
            <a:r>
              <a:rPr dirty="0" smtClean="0" sz="2000" spc="280" u="heavy">
                <a:latin typeface="Times New Roman"/>
                <a:cs typeface="Times New Roman"/>
              </a:rPr>
              <a:t>t</a:t>
            </a:r>
            <a:r>
              <a:rPr dirty="0" smtClean="0" sz="2000" spc="180" u="heavy">
                <a:latin typeface="Times New Roman"/>
                <a:cs typeface="Times New Roman"/>
              </a:rPr>
              <a:t>i</a:t>
            </a:r>
            <a:r>
              <a:rPr dirty="0" smtClean="0" sz="2000" spc="40" u="heavy">
                <a:latin typeface="Times New Roman"/>
                <a:cs typeface="Times New Roman"/>
              </a:rPr>
              <a:t> </a:t>
            </a:r>
            <a:r>
              <a:rPr dirty="0" smtClean="0" sz="2000" spc="370" u="heavy">
                <a:latin typeface="Times New Roman"/>
                <a:cs typeface="Times New Roman"/>
              </a:rPr>
              <a:t>m</a:t>
            </a:r>
            <a:r>
              <a:rPr dirty="0" smtClean="0" sz="2000" spc="245" u="heavy">
                <a:latin typeface="Times New Roman"/>
                <a:cs typeface="Times New Roman"/>
              </a:rPr>
              <a:t>e</a:t>
            </a:r>
            <a:r>
              <a:rPr dirty="0" smtClean="0" sz="2000" spc="300" u="heavy">
                <a:latin typeface="Times New Roman"/>
                <a:cs typeface="Times New Roman"/>
              </a:rPr>
              <a:t>t</a:t>
            </a:r>
            <a:r>
              <a:rPr dirty="0" smtClean="0" sz="2000" spc="220" u="heavy">
                <a:latin typeface="Times New Roman"/>
                <a:cs typeface="Times New Roman"/>
              </a:rPr>
              <a:t>o</a:t>
            </a:r>
            <a:r>
              <a:rPr dirty="0" smtClean="0" sz="2000" spc="315" u="heavy">
                <a:latin typeface="Times New Roman"/>
                <a:cs typeface="Times New Roman"/>
              </a:rPr>
              <a:t>d</a:t>
            </a:r>
            <a:r>
              <a:rPr dirty="0" smtClean="0" sz="2000" spc="220" u="heavy">
                <a:latin typeface="Times New Roman"/>
                <a:cs typeface="Times New Roman"/>
              </a:rPr>
              <a:t>o</a:t>
            </a:r>
            <a:r>
              <a:rPr dirty="0" smtClean="0" sz="2000" spc="155" u="heavy">
                <a:latin typeface="Times New Roman"/>
                <a:cs typeface="Times New Roman"/>
              </a:rPr>
              <a:t>l</a:t>
            </a:r>
            <a:r>
              <a:rPr dirty="0" smtClean="0" sz="2000" spc="220" u="heavy">
                <a:latin typeface="Times New Roman"/>
                <a:cs typeface="Times New Roman"/>
              </a:rPr>
              <a:t>o</a:t>
            </a:r>
            <a:r>
              <a:rPr dirty="0" smtClean="0" sz="2000" spc="220" u="heavy">
                <a:latin typeface="Times New Roman"/>
                <a:cs typeface="Times New Roman"/>
              </a:rPr>
              <a:t>g</a:t>
            </a:r>
            <a:r>
              <a:rPr dirty="0" smtClean="0" sz="2000" spc="180" u="heavy">
                <a:latin typeface="Times New Roman"/>
                <a:cs typeface="Times New Roman"/>
              </a:rPr>
              <a:t>i</a:t>
            </a:r>
            <a:r>
              <a:rPr dirty="0" smtClean="0" sz="2000" spc="225" u="heavy">
                <a:latin typeface="Times New Roman"/>
                <a:cs typeface="Times New Roman"/>
              </a:rPr>
              <a:t>c</a:t>
            </a:r>
            <a:r>
              <a:rPr dirty="0" smtClean="0" sz="2000" spc="180" u="heavy"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0569" y="1449872"/>
            <a:ext cx="7508240" cy="865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0480" marR="12700" indent="-18415">
              <a:lnSpc>
                <a:spcPct val="100000"/>
              </a:lnSpc>
            </a:pPr>
            <a:r>
              <a:rPr dirty="0" smtClean="0" sz="1400" spc="65">
                <a:latin typeface="Times New Roman"/>
                <a:cs typeface="Times New Roman"/>
              </a:rPr>
              <a:t>R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16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l</a:t>
            </a:r>
            <a:r>
              <a:rPr dirty="0" smtClean="0" sz="1400" spc="55">
                <a:latin typeface="Times New Roman"/>
                <a:cs typeface="Times New Roman"/>
              </a:rPr>
              <a:t>i</a:t>
            </a:r>
            <a:r>
              <a:rPr dirty="0" smtClean="0" sz="1400" spc="45">
                <a:latin typeface="Times New Roman"/>
                <a:cs typeface="Times New Roman"/>
              </a:rPr>
              <a:t>zz</a:t>
            </a:r>
            <a:r>
              <a:rPr dirty="0" smtClean="0" sz="1400" spc="155">
                <a:latin typeface="Times New Roman"/>
                <a:cs typeface="Times New Roman"/>
              </a:rPr>
              <a:t>a</a:t>
            </a:r>
            <a:r>
              <a:rPr dirty="0" smtClean="0" sz="1400" spc="155">
                <a:latin typeface="Times New Roman"/>
                <a:cs typeface="Times New Roman"/>
              </a:rPr>
              <a:t> 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245">
                <a:latin typeface="Times New Roman"/>
                <a:cs typeface="Times New Roman"/>
              </a:rPr>
              <a:t>u</a:t>
            </a:r>
            <a:r>
              <a:rPr dirty="0" smtClean="0" sz="1400" spc="260">
                <a:latin typeface="Times New Roman"/>
                <a:cs typeface="Times New Roman"/>
              </a:rPr>
              <a:t>n</a:t>
            </a:r>
            <a:r>
              <a:rPr dirty="0" smtClean="0" sz="1400" spc="-140">
                <a:latin typeface="Times New Roman"/>
                <a:cs typeface="Times New Roman"/>
              </a:rPr>
              <a:t>’</a:t>
            </a:r>
            <a:r>
              <a:rPr dirty="0" smtClean="0" sz="1400" spc="215">
                <a:latin typeface="Times New Roman"/>
                <a:cs typeface="Times New Roman"/>
              </a:rPr>
              <a:t>a</a:t>
            </a:r>
            <a:r>
              <a:rPr dirty="0" smtClean="0" sz="1400" spc="130">
                <a:latin typeface="Times New Roman"/>
                <a:cs typeface="Times New Roman"/>
              </a:rPr>
              <a:t>z</a:t>
            </a:r>
            <a:r>
              <a:rPr dirty="0" smtClean="0" sz="1400" spc="125">
                <a:latin typeface="Times New Roman"/>
                <a:cs typeface="Times New Roman"/>
              </a:rPr>
              <a:t>i</a:t>
            </a:r>
            <a:r>
              <a:rPr dirty="0" smtClean="0" sz="1400" spc="150">
                <a:latin typeface="Times New Roman"/>
                <a:cs typeface="Times New Roman"/>
              </a:rPr>
              <a:t>o</a:t>
            </a:r>
            <a:r>
              <a:rPr dirty="0" smtClean="0" sz="1400" spc="245">
                <a:latin typeface="Times New Roman"/>
                <a:cs typeface="Times New Roman"/>
              </a:rPr>
              <a:t>n</a:t>
            </a:r>
            <a:r>
              <a:rPr dirty="0" smtClean="0" sz="1400" spc="180">
                <a:latin typeface="Times New Roman"/>
                <a:cs typeface="Times New Roman"/>
              </a:rPr>
              <a:t>e</a:t>
            </a:r>
            <a:r>
              <a:rPr dirty="0" smtClean="0" sz="1400" spc="180">
                <a:latin typeface="Times New Roman"/>
                <a:cs typeface="Times New Roman"/>
              </a:rPr>
              <a:t> 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235">
                <a:latin typeface="Times New Roman"/>
                <a:cs typeface="Times New Roman"/>
              </a:rPr>
              <a:t>d</a:t>
            </a:r>
            <a:r>
              <a:rPr dirty="0" smtClean="0" sz="1400" spc="125">
                <a:latin typeface="Times New Roman"/>
                <a:cs typeface="Times New Roman"/>
              </a:rPr>
              <a:t>i</a:t>
            </a:r>
            <a:r>
              <a:rPr dirty="0" smtClean="0" sz="1400" spc="125">
                <a:latin typeface="Times New Roman"/>
                <a:cs typeface="Times New Roman"/>
              </a:rPr>
              <a:t> 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165">
                <a:latin typeface="Times New Roman"/>
                <a:cs typeface="Times New Roman"/>
              </a:rPr>
              <a:t>t</a:t>
            </a:r>
            <a:r>
              <a:rPr dirty="0" smtClean="0" sz="1400" spc="260">
                <a:latin typeface="Times New Roman"/>
                <a:cs typeface="Times New Roman"/>
              </a:rPr>
              <a:t>r</a:t>
            </a:r>
            <a:r>
              <a:rPr dirty="0" smtClean="0" sz="1400" spc="315">
                <a:latin typeface="Times New Roman"/>
                <a:cs typeface="Times New Roman"/>
              </a:rPr>
              <a:t>a</a:t>
            </a:r>
            <a:r>
              <a:rPr dirty="0" smtClean="0" sz="1400" spc="155">
                <a:latin typeface="Times New Roman"/>
                <a:cs typeface="Times New Roman"/>
              </a:rPr>
              <a:t>i</a:t>
            </a:r>
            <a:r>
              <a:rPr dirty="0" smtClean="0" sz="1400" spc="175">
                <a:latin typeface="Times New Roman"/>
                <a:cs typeface="Times New Roman"/>
              </a:rPr>
              <a:t>t</a:t>
            </a:r>
            <a:r>
              <a:rPr dirty="0" smtClean="0" sz="1400" spc="175">
                <a:latin typeface="Times New Roman"/>
                <a:cs typeface="Times New Roman"/>
              </a:rPr>
              <a:t> 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235">
                <a:latin typeface="Times New Roman"/>
                <a:cs typeface="Times New Roman"/>
              </a:rPr>
              <a:t>d</a:t>
            </a:r>
            <a:r>
              <a:rPr dirty="0" smtClean="0" sz="1400" spc="145">
                <a:latin typeface="Times New Roman"/>
                <a:cs typeface="Times New Roman"/>
              </a:rPr>
              <a:t>'</a:t>
            </a:r>
            <a:r>
              <a:rPr dirty="0" smtClean="0" sz="1400" spc="245">
                <a:latin typeface="Times New Roman"/>
                <a:cs typeface="Times New Roman"/>
              </a:rPr>
              <a:t>u</a:t>
            </a:r>
            <a:r>
              <a:rPr dirty="0" smtClean="0" sz="1400" spc="26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i</a:t>
            </a:r>
            <a:r>
              <a:rPr dirty="0" smtClean="0" sz="1400" spc="95">
                <a:latin typeface="Times New Roman"/>
                <a:cs typeface="Times New Roman"/>
              </a:rPr>
              <a:t>o</a:t>
            </a:r>
            <a:r>
              <a:rPr dirty="0" smtClean="0" sz="1400" spc="254">
                <a:latin typeface="Times New Roman"/>
                <a:cs typeface="Times New Roman"/>
              </a:rPr>
              <a:t>n</a:t>
            </a:r>
            <a:r>
              <a:rPr dirty="0" smtClean="0" sz="1400" spc="254">
                <a:latin typeface="Times New Roman"/>
                <a:cs typeface="Times New Roman"/>
              </a:rPr>
              <a:t> 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155">
                <a:latin typeface="Times New Roman"/>
                <a:cs typeface="Times New Roman"/>
              </a:rPr>
              <a:t>t</a:t>
            </a:r>
            <a:r>
              <a:rPr dirty="0" smtClean="0" sz="1400" spc="145">
                <a:latin typeface="Times New Roman"/>
                <a:cs typeface="Times New Roman"/>
              </a:rPr>
              <a:t>r</a:t>
            </a:r>
            <a:r>
              <a:rPr dirty="0" smtClean="0" sz="1400" spc="155">
                <a:latin typeface="Times New Roman"/>
                <a:cs typeface="Times New Roman"/>
              </a:rPr>
              <a:t>a</a:t>
            </a:r>
            <a:r>
              <a:rPr dirty="0" smtClean="0" sz="1400" spc="155">
                <a:latin typeface="Times New Roman"/>
                <a:cs typeface="Times New Roman"/>
              </a:rPr>
              <a:t> 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50">
                <a:latin typeface="Times New Roman"/>
                <a:cs typeface="Times New Roman"/>
              </a:rPr>
              <a:t>i</a:t>
            </a:r>
            <a:r>
              <a:rPr dirty="0" smtClean="0" sz="1400" spc="50">
                <a:latin typeface="Times New Roman"/>
                <a:cs typeface="Times New Roman"/>
              </a:rPr>
              <a:t> 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v</a:t>
            </a:r>
            <a:r>
              <a:rPr dirty="0" smtClean="0" sz="1400" spc="160">
                <a:latin typeface="Times New Roman"/>
                <a:cs typeface="Times New Roman"/>
              </a:rPr>
              <a:t>a</a:t>
            </a:r>
            <a:r>
              <a:rPr dirty="0" smtClean="0" sz="1400" spc="145">
                <a:latin typeface="Times New Roman"/>
                <a:cs typeface="Times New Roman"/>
              </a:rPr>
              <a:t>r</a:t>
            </a:r>
            <a:r>
              <a:rPr dirty="0" smtClean="0" sz="1400" spc="50">
                <a:latin typeface="Times New Roman"/>
                <a:cs typeface="Times New Roman"/>
              </a:rPr>
              <a:t>i</a:t>
            </a:r>
            <a:r>
              <a:rPr dirty="0" smtClean="0" sz="1400" spc="50">
                <a:latin typeface="Times New Roman"/>
                <a:cs typeface="Times New Roman"/>
              </a:rPr>
              <a:t> 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145">
                <a:latin typeface="Times New Roman"/>
                <a:cs typeface="Times New Roman"/>
              </a:rPr>
              <a:t>a</a:t>
            </a:r>
            <a:r>
              <a:rPr dirty="0" smtClean="0" sz="1400" spc="155">
                <a:latin typeface="Times New Roman"/>
                <a:cs typeface="Times New Roman"/>
              </a:rPr>
              <a:t>tt</a:t>
            </a:r>
            <a:r>
              <a:rPr dirty="0" smtClean="0" sz="1400" spc="155">
                <a:latin typeface="Times New Roman"/>
                <a:cs typeface="Times New Roman"/>
              </a:rPr>
              <a:t>o</a:t>
            </a:r>
            <a:r>
              <a:rPr dirty="0" smtClean="0" sz="1400" spc="145">
                <a:latin typeface="Times New Roman"/>
                <a:cs typeface="Times New Roman"/>
              </a:rPr>
              <a:t>r</a:t>
            </a:r>
            <a:r>
              <a:rPr dirty="0" smtClean="0" sz="1400" spc="50">
                <a:latin typeface="Times New Roman"/>
                <a:cs typeface="Times New Roman"/>
              </a:rPr>
              <a:t>i</a:t>
            </a:r>
            <a:r>
              <a:rPr dirty="0" smtClean="0" sz="1400" spc="50">
                <a:latin typeface="Times New Roman"/>
                <a:cs typeface="Times New Roman"/>
              </a:rPr>
              <a:t> 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o</a:t>
            </a:r>
            <a:r>
              <a:rPr dirty="0" smtClean="0" sz="1400" spc="55">
                <a:latin typeface="Times New Roman"/>
                <a:cs typeface="Times New Roman"/>
              </a:rPr>
              <a:t>i</a:t>
            </a:r>
            <a:r>
              <a:rPr dirty="0" smtClean="0" sz="1400" spc="15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o</a:t>
            </a:r>
            <a:r>
              <a:rPr dirty="0" smtClean="0" sz="1400" spc="40">
                <a:latin typeface="Times New Roman"/>
                <a:cs typeface="Times New Roman"/>
              </a:rPr>
              <a:t>l</a:t>
            </a:r>
            <a:r>
              <a:rPr dirty="0" smtClean="0" sz="1400" spc="155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i</a:t>
            </a:r>
            <a:r>
              <a:rPr dirty="0" smtClean="0" sz="1400" spc="50">
                <a:latin typeface="Times New Roman"/>
                <a:cs typeface="Times New Roman"/>
              </a:rPr>
              <a:t> 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135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50">
                <a:latin typeface="Times New Roman"/>
                <a:cs typeface="Times New Roman"/>
              </a:rPr>
              <a:t>l</a:t>
            </a:r>
            <a:r>
              <a:rPr dirty="0" smtClean="0" sz="1400" spc="50">
                <a:latin typeface="Times New Roman"/>
                <a:cs typeface="Times New Roman"/>
              </a:rPr>
              <a:t> 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95">
                <a:latin typeface="Times New Roman"/>
                <a:cs typeface="Times New Roman"/>
              </a:rPr>
              <a:t>p</a:t>
            </a:r>
            <a:r>
              <a:rPr dirty="0" smtClean="0" sz="1400" spc="14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c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95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 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95">
                <a:latin typeface="Times New Roman"/>
                <a:cs typeface="Times New Roman"/>
              </a:rPr>
              <a:t>d</a:t>
            </a:r>
            <a:r>
              <a:rPr dirty="0" smtClean="0" sz="1400" spc="50">
                <a:latin typeface="Times New Roman"/>
                <a:cs typeface="Times New Roman"/>
              </a:rPr>
              <a:t>i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160">
                <a:latin typeface="Times New Roman"/>
                <a:cs typeface="Times New Roman"/>
              </a:rPr>
              <a:t>a</a:t>
            </a:r>
            <a:r>
              <a:rPr dirty="0" smtClean="0" sz="1400" spc="95">
                <a:latin typeface="Times New Roman"/>
                <a:cs typeface="Times New Roman"/>
              </a:rPr>
              <a:t>p</a:t>
            </a:r>
            <a:r>
              <a:rPr dirty="0" smtClean="0" sz="1400" spc="95">
                <a:latin typeface="Times New Roman"/>
                <a:cs typeface="Times New Roman"/>
              </a:rPr>
              <a:t>p</a:t>
            </a:r>
            <a:r>
              <a:rPr dirty="0" smtClean="0" sz="1400" spc="145">
                <a:latin typeface="Times New Roman"/>
                <a:cs typeface="Times New Roman"/>
              </a:rPr>
              <a:t>r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d</a:t>
            </a:r>
            <a:r>
              <a:rPr dirty="0" smtClean="0" sz="1400" spc="55">
                <a:latin typeface="Times New Roman"/>
                <a:cs typeface="Times New Roman"/>
              </a:rPr>
              <a:t>i</a:t>
            </a:r>
            <a:r>
              <a:rPr dirty="0" smtClean="0" sz="1400" spc="150">
                <a:latin typeface="Times New Roman"/>
                <a:cs typeface="Times New Roman"/>
              </a:rPr>
              <a:t>m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135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o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95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v</a:t>
            </a:r>
            <a:r>
              <a:rPr dirty="0" smtClean="0" sz="1400" spc="55">
                <a:latin typeface="Times New Roman"/>
                <a:cs typeface="Times New Roman"/>
              </a:rPr>
              <a:t>i</a:t>
            </a:r>
            <a:r>
              <a:rPr dirty="0" smtClean="0" sz="1400" spc="30">
                <a:latin typeface="Times New Roman"/>
                <a:cs typeface="Times New Roman"/>
              </a:rPr>
              <a:t>l</a:t>
            </a:r>
            <a:r>
              <a:rPr dirty="0" smtClean="0" sz="1400" spc="150">
                <a:latin typeface="Times New Roman"/>
                <a:cs typeface="Times New Roman"/>
              </a:rPr>
              <a:t>u</a:t>
            </a:r>
            <a:r>
              <a:rPr dirty="0" smtClean="0" sz="1400" spc="95">
                <a:latin typeface="Times New Roman"/>
                <a:cs typeface="Times New Roman"/>
              </a:rPr>
              <a:t>p</a:t>
            </a:r>
            <a:r>
              <a:rPr dirty="0" smtClean="0" sz="1400" spc="9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95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50">
                <a:latin typeface="Times New Roman"/>
                <a:cs typeface="Times New Roman"/>
              </a:rPr>
              <a:t>l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80">
                <a:latin typeface="Times New Roman"/>
                <a:cs typeface="Times New Roman"/>
              </a:rPr>
              <a:t>b</a:t>
            </a:r>
            <a:r>
              <a:rPr dirty="0" smtClean="0" sz="1400" spc="145">
                <a:latin typeface="Times New Roman"/>
                <a:cs typeface="Times New Roman"/>
              </a:rPr>
              <a:t>a</a:t>
            </a:r>
            <a:r>
              <a:rPr dirty="0" smtClean="0" sz="1400" spc="135">
                <a:latin typeface="Times New Roman"/>
                <a:cs typeface="Times New Roman"/>
              </a:rPr>
              <a:t>m</a:t>
            </a:r>
            <a:r>
              <a:rPr dirty="0" smtClean="0" sz="1400" spc="80">
                <a:latin typeface="Times New Roman"/>
                <a:cs typeface="Times New Roman"/>
              </a:rPr>
              <a:t>b</a:t>
            </a:r>
            <a:r>
              <a:rPr dirty="0" smtClean="0" sz="1400" spc="55">
                <a:latin typeface="Times New Roman"/>
                <a:cs typeface="Times New Roman"/>
              </a:rPr>
              <a:t>i</a:t>
            </a:r>
            <a:r>
              <a:rPr dirty="0" smtClean="0" sz="1400" spc="12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: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11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l</a:t>
            </a:r>
            <a:r>
              <a:rPr dirty="0" smtClean="0" sz="1400" spc="40">
                <a:latin typeface="Times New Roman"/>
                <a:cs typeface="Times New Roman"/>
              </a:rPr>
              <a:t>l</a:t>
            </a:r>
            <a:r>
              <a:rPr dirty="0" smtClean="0" sz="1400" spc="155">
                <a:latin typeface="Times New Roman"/>
                <a:cs typeface="Times New Roman"/>
              </a:rPr>
              <a:t>a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160">
                <a:latin typeface="Times New Roman"/>
                <a:cs typeface="Times New Roman"/>
              </a:rPr>
              <a:t>a</a:t>
            </a:r>
            <a:r>
              <a:rPr dirty="0" smtClean="0" sz="1400" spc="135">
                <a:latin typeface="Times New Roman"/>
                <a:cs typeface="Times New Roman"/>
              </a:rPr>
              <a:t>m</a:t>
            </a:r>
            <a:r>
              <a:rPr dirty="0" smtClean="0" sz="1400" spc="40">
                <a:latin typeface="Times New Roman"/>
                <a:cs typeface="Times New Roman"/>
              </a:rPr>
              <a:t>i</a:t>
            </a:r>
            <a:r>
              <a:rPr dirty="0" smtClean="0" sz="1400" spc="35">
                <a:latin typeface="Times New Roman"/>
                <a:cs typeface="Times New Roman"/>
              </a:rPr>
              <a:t>g</a:t>
            </a:r>
            <a:r>
              <a:rPr dirty="0" smtClean="0" sz="1400" spc="40">
                <a:latin typeface="Times New Roman"/>
                <a:cs typeface="Times New Roman"/>
              </a:rPr>
              <a:t>l</a:t>
            </a:r>
            <a:r>
              <a:rPr dirty="0" smtClean="0" sz="1400" spc="55">
                <a:latin typeface="Times New Roman"/>
                <a:cs typeface="Times New Roman"/>
              </a:rPr>
              <a:t>i</a:t>
            </a:r>
            <a:r>
              <a:rPr dirty="0" smtClean="0" sz="1400" spc="13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,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95">
                <a:latin typeface="Times New Roman"/>
                <a:cs typeface="Times New Roman"/>
              </a:rPr>
              <a:t>p</a:t>
            </a:r>
            <a:r>
              <a:rPr dirty="0" smtClean="0" sz="1400" spc="145">
                <a:latin typeface="Times New Roman"/>
                <a:cs typeface="Times New Roman"/>
              </a:rPr>
              <a:t>r</a:t>
            </a:r>
            <a:r>
              <a:rPr dirty="0" smtClean="0" sz="1400" spc="55">
                <a:latin typeface="Times New Roman"/>
                <a:cs typeface="Times New Roman"/>
              </a:rPr>
              <a:t>i</a:t>
            </a:r>
            <a:r>
              <a:rPr dirty="0" smtClean="0" sz="1400" spc="135">
                <a:latin typeface="Times New Roman"/>
                <a:cs typeface="Times New Roman"/>
              </a:rPr>
              <a:t>m</a:t>
            </a:r>
            <a:r>
              <a:rPr dirty="0" smtClean="0" sz="1400" spc="155">
                <a:latin typeface="Times New Roman"/>
                <a:cs typeface="Times New Roman"/>
              </a:rPr>
              <a:t>a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145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g</a:t>
            </a:r>
            <a:r>
              <a:rPr dirty="0" smtClean="0" sz="1400" spc="8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n</a:t>
            </a:r>
            <a:r>
              <a:rPr dirty="0" smtClean="0" sz="1400" spc="30">
                <a:latin typeface="Times New Roman"/>
                <a:cs typeface="Times New Roman"/>
              </a:rPr>
              <a:t>z</a:t>
            </a:r>
            <a:r>
              <a:rPr dirty="0" smtClean="0" sz="1400" spc="40">
                <a:latin typeface="Times New Roman"/>
                <a:cs typeface="Times New Roman"/>
              </a:rPr>
              <a:t>i</a:t>
            </a:r>
            <a:r>
              <a:rPr dirty="0" smtClean="0" sz="1400" spc="155">
                <a:latin typeface="Times New Roman"/>
                <a:cs typeface="Times New Roman"/>
              </a:rPr>
              <a:t>a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80">
                <a:latin typeface="Times New Roman"/>
                <a:cs typeface="Times New Roman"/>
              </a:rPr>
              <a:t>e</a:t>
            </a:r>
            <a:r>
              <a:rPr dirty="0" smtClean="0" sz="1400" spc="95">
                <a:latin typeface="Times New Roman"/>
                <a:cs typeface="Times New Roman"/>
              </a:rPr>
              <a:t>d</a:t>
            </a:r>
            <a:r>
              <a:rPr dirty="0" smtClean="0" sz="1400" spc="150">
                <a:latin typeface="Times New Roman"/>
                <a:cs typeface="Times New Roman"/>
              </a:rPr>
              <a:t>u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145">
                <a:latin typeface="Times New Roman"/>
                <a:cs typeface="Times New Roman"/>
              </a:rPr>
              <a:t>a</a:t>
            </a:r>
            <a:r>
              <a:rPr dirty="0" smtClean="0" sz="1400" spc="155">
                <a:latin typeface="Times New Roman"/>
                <a:cs typeface="Times New Roman"/>
              </a:rPr>
              <a:t>t</a:t>
            </a:r>
            <a:r>
              <a:rPr dirty="0" smtClean="0" sz="1400" spc="40">
                <a:latin typeface="Times New Roman"/>
                <a:cs typeface="Times New Roman"/>
              </a:rPr>
              <a:t>i</a:t>
            </a:r>
            <a:r>
              <a:rPr dirty="0" smtClean="0" sz="1400" spc="45">
                <a:latin typeface="Times New Roman"/>
                <a:cs typeface="Times New Roman"/>
              </a:rPr>
              <a:t>v</a:t>
            </a:r>
            <a:r>
              <a:rPr dirty="0" smtClean="0" sz="1400" spc="13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,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13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l</a:t>
            </a:r>
            <a:r>
              <a:rPr dirty="0" smtClean="0" sz="1400" spc="40">
                <a:latin typeface="Times New Roman"/>
                <a:cs typeface="Times New Roman"/>
              </a:rPr>
              <a:t>l</a:t>
            </a:r>
            <a:r>
              <a:rPr dirty="0" smtClean="0" sz="1400" spc="155">
                <a:latin typeface="Times New Roman"/>
                <a:cs typeface="Times New Roman"/>
              </a:rPr>
              <a:t>a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95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c</a:t>
            </a:r>
            <a:r>
              <a:rPr dirty="0" smtClean="0" sz="1400" spc="135">
                <a:latin typeface="Times New Roman"/>
                <a:cs typeface="Times New Roman"/>
              </a:rPr>
              <a:t>u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30">
                <a:latin typeface="Times New Roman"/>
                <a:cs typeface="Times New Roman"/>
              </a:rPr>
              <a:t>l</a:t>
            </a:r>
            <a:r>
              <a:rPr dirty="0" smtClean="0" sz="1400" spc="16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145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g</a:t>
            </a:r>
            <a:r>
              <a:rPr dirty="0" smtClean="0" sz="1400" spc="55">
                <a:latin typeface="Times New Roman"/>
                <a:cs typeface="Times New Roman"/>
              </a:rPr>
              <a:t>l</a:t>
            </a:r>
            <a:r>
              <a:rPr dirty="0" smtClean="0" sz="1400" spc="50">
                <a:latin typeface="Times New Roman"/>
                <a:cs typeface="Times New Roman"/>
              </a:rPr>
              <a:t>i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16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l</a:t>
            </a:r>
            <a:r>
              <a:rPr dirty="0" smtClean="0" sz="1400" spc="17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r</a:t>
            </a:r>
            <a:r>
              <a:rPr dirty="0" smtClean="0" sz="1400" spc="50">
                <a:latin typeface="Times New Roman"/>
                <a:cs typeface="Times New Roman"/>
              </a:rPr>
              <a:t>i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i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155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145">
                <a:latin typeface="Times New Roman"/>
                <a:cs typeface="Times New Roman"/>
              </a:rPr>
              <a:t>r</a:t>
            </a:r>
            <a:r>
              <a:rPr dirty="0" smtClean="0" sz="1400" spc="155">
                <a:latin typeface="Times New Roman"/>
                <a:cs typeface="Times New Roman"/>
              </a:rPr>
              <a:t>r</a:t>
            </a:r>
            <a:r>
              <a:rPr dirty="0" smtClean="0" sz="1400" spc="55">
                <a:latin typeface="Times New Roman"/>
                <a:cs typeface="Times New Roman"/>
              </a:rPr>
              <a:t>i</a:t>
            </a:r>
            <a:r>
              <a:rPr dirty="0" smtClean="0" sz="1400" spc="14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r</a:t>
            </a:r>
            <a:r>
              <a:rPr dirty="0" smtClean="0" sz="1400" spc="40">
                <a:latin typeface="Times New Roman"/>
                <a:cs typeface="Times New Roman"/>
              </a:rPr>
              <a:t>i</a:t>
            </a:r>
            <a:r>
              <a:rPr dirty="0" smtClean="0" sz="1400" spc="145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l</a:t>
            </a:r>
            <a:r>
              <a:rPr dirty="0" smtClean="0" sz="1400" spc="40">
                <a:latin typeface="Times New Roman"/>
                <a:cs typeface="Times New Roman"/>
              </a:rPr>
              <a:t>i</a:t>
            </a:r>
            <a:r>
              <a:rPr dirty="0" smtClean="0" sz="1400" spc="35">
                <a:latin typeface="Times New Roman"/>
                <a:cs typeface="Times New Roman"/>
              </a:rPr>
              <a:t>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f</a:t>
            </a:r>
            <a:r>
              <a:rPr dirty="0" smtClean="0" sz="1400" spc="13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v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145">
                <a:latin typeface="Times New Roman"/>
                <a:cs typeface="Times New Roman"/>
              </a:rPr>
              <a:t>r</a:t>
            </a:r>
            <a:r>
              <a:rPr dirty="0" smtClean="0" sz="1400" spc="80">
                <a:latin typeface="Times New Roman"/>
                <a:cs typeface="Times New Roman"/>
              </a:rPr>
              <a:t>e</a:t>
            </a:r>
            <a:r>
              <a:rPr dirty="0" smtClean="0" sz="1400" spc="135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l</a:t>
            </a:r>
            <a:r>
              <a:rPr dirty="0" smtClean="0" sz="1400" spc="155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95">
                <a:latin typeface="Times New Roman"/>
                <a:cs typeface="Times New Roman"/>
              </a:rPr>
              <a:t>p</a:t>
            </a:r>
            <a:r>
              <a:rPr dirty="0" smtClean="0" sz="1400" spc="145">
                <a:latin typeface="Times New Roman"/>
                <a:cs typeface="Times New Roman"/>
              </a:rPr>
              <a:t>a</a:t>
            </a:r>
            <a:r>
              <a:rPr dirty="0" smtClean="0" sz="1400" spc="155">
                <a:latin typeface="Times New Roman"/>
                <a:cs typeface="Times New Roman"/>
              </a:rPr>
              <a:t>r</a:t>
            </a:r>
            <a:r>
              <a:rPr dirty="0" smtClean="0" sz="1400" spc="140">
                <a:latin typeface="Times New Roman"/>
                <a:cs typeface="Times New Roman"/>
              </a:rPr>
              <a:t>t</a:t>
            </a:r>
            <a:r>
              <a:rPr dirty="0" smtClean="0" sz="1400" spc="8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40">
                <a:latin typeface="Times New Roman"/>
                <a:cs typeface="Times New Roman"/>
              </a:rPr>
              <a:t>i</a:t>
            </a:r>
            <a:r>
              <a:rPr dirty="0" smtClean="0" sz="1400" spc="85">
                <a:latin typeface="Times New Roman"/>
                <a:cs typeface="Times New Roman"/>
              </a:rPr>
              <a:t>p</a:t>
            </a:r>
            <a:r>
              <a:rPr dirty="0" smtClean="0" sz="1400" spc="160">
                <a:latin typeface="Times New Roman"/>
                <a:cs typeface="Times New Roman"/>
              </a:rPr>
              <a:t>a</a:t>
            </a:r>
            <a:r>
              <a:rPr dirty="0" smtClean="0" sz="1400" spc="45">
                <a:latin typeface="Times New Roman"/>
                <a:cs typeface="Times New Roman"/>
              </a:rPr>
              <a:t>z</a:t>
            </a:r>
            <a:r>
              <a:rPr dirty="0" smtClean="0" sz="1400" spc="4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l</a:t>
            </a:r>
            <a:r>
              <a:rPr dirty="0" smtClean="0" sz="1400" spc="155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oo</a:t>
            </a:r>
            <a:r>
              <a:rPr dirty="0" smtClean="0" sz="1400" spc="85">
                <a:latin typeface="Times New Roman"/>
                <a:cs typeface="Times New Roman"/>
              </a:rPr>
              <a:t>p</a:t>
            </a:r>
            <a:r>
              <a:rPr dirty="0" smtClean="0" sz="1400" spc="80">
                <a:latin typeface="Times New Roman"/>
                <a:cs typeface="Times New Roman"/>
              </a:rPr>
              <a:t>e</a:t>
            </a:r>
            <a:r>
              <a:rPr dirty="0" smtClean="0" sz="1400" spc="130">
                <a:latin typeface="Times New Roman"/>
                <a:cs typeface="Times New Roman"/>
              </a:rPr>
              <a:t>r</a:t>
            </a:r>
            <a:r>
              <a:rPr dirty="0" smtClean="0" sz="1400" spc="160">
                <a:latin typeface="Times New Roman"/>
                <a:cs typeface="Times New Roman"/>
              </a:rPr>
              <a:t>a</a:t>
            </a:r>
            <a:r>
              <a:rPr dirty="0" smtClean="0" sz="1400" spc="45">
                <a:latin typeface="Times New Roman"/>
                <a:cs typeface="Times New Roman"/>
              </a:rPr>
              <a:t>z</a:t>
            </a:r>
            <a:r>
              <a:rPr dirty="0" smtClean="0" sz="1400" spc="4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145">
                <a:latin typeface="Times New Roman"/>
                <a:cs typeface="Times New Roman"/>
              </a:rPr>
              <a:t>a</a:t>
            </a:r>
            <a:r>
              <a:rPr dirty="0" smtClean="0" sz="1400" spc="50">
                <a:latin typeface="Times New Roman"/>
                <a:cs typeface="Times New Roman"/>
              </a:rPr>
              <a:t>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110">
                <a:latin typeface="Times New Roman"/>
                <a:cs typeface="Times New Roman"/>
              </a:rPr>
              <a:t>p</a:t>
            </a:r>
            <a:r>
              <a:rPr dirty="0" smtClean="0" sz="1400" spc="13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g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155">
                <a:latin typeface="Times New Roman"/>
                <a:cs typeface="Times New Roman"/>
              </a:rPr>
              <a:t>tt</a:t>
            </a:r>
            <a:r>
              <a:rPr dirty="0" smtClean="0" sz="1400" spc="155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110">
                <a:latin typeface="Times New Roman"/>
                <a:cs typeface="Times New Roman"/>
              </a:rPr>
              <a:t>d</a:t>
            </a:r>
            <a:r>
              <a:rPr dirty="0" smtClean="0" sz="1400" spc="135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c</a:t>
            </a:r>
            <a:r>
              <a:rPr dirty="0" smtClean="0" sz="1400" spc="145">
                <a:latin typeface="Times New Roman"/>
                <a:cs typeface="Times New Roman"/>
              </a:rPr>
              <a:t>a</a:t>
            </a:r>
            <a:r>
              <a:rPr dirty="0" smtClean="0" sz="1400" spc="170">
                <a:latin typeface="Times New Roman"/>
                <a:cs typeface="Times New Roman"/>
              </a:rPr>
              <a:t>t</a:t>
            </a:r>
            <a:r>
              <a:rPr dirty="0" smtClean="0" sz="1400" spc="40">
                <a:latin typeface="Times New Roman"/>
                <a:cs typeface="Times New Roman"/>
              </a:rPr>
              <a:t>i</a:t>
            </a:r>
            <a:r>
              <a:rPr dirty="0" smtClean="0" sz="1400" spc="45">
                <a:latin typeface="Times New Roman"/>
                <a:cs typeface="Times New Roman"/>
              </a:rPr>
              <a:t>v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7280" y="350520"/>
            <a:ext cx="1078991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985003" y="2412492"/>
            <a:ext cx="216408" cy="431291"/>
          </a:xfrm>
          <a:custGeom>
            <a:avLst/>
            <a:gdLst/>
            <a:ahLst/>
            <a:cxnLst/>
            <a:rect l="l" t="t" r="r" b="b"/>
            <a:pathLst>
              <a:path w="216408" h="431291">
                <a:moveTo>
                  <a:pt x="216408" y="288035"/>
                </a:moveTo>
                <a:lnTo>
                  <a:pt x="71628" y="288035"/>
                </a:lnTo>
                <a:lnTo>
                  <a:pt x="71628" y="0"/>
                </a:lnTo>
                <a:lnTo>
                  <a:pt x="216408" y="0"/>
                </a:lnTo>
                <a:lnTo>
                  <a:pt x="216408" y="288035"/>
                </a:lnTo>
                <a:close/>
              </a:path>
              <a:path w="216408" h="431291">
                <a:moveTo>
                  <a:pt x="144780" y="431291"/>
                </a:moveTo>
                <a:lnTo>
                  <a:pt x="0" y="288035"/>
                </a:lnTo>
                <a:lnTo>
                  <a:pt x="288035" y="288035"/>
                </a:lnTo>
                <a:lnTo>
                  <a:pt x="144780" y="431291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954523" y="2398775"/>
            <a:ext cx="348995" cy="463296"/>
          </a:xfrm>
          <a:custGeom>
            <a:avLst/>
            <a:gdLst/>
            <a:ahLst/>
            <a:cxnLst/>
            <a:rect l="l" t="t" r="r" b="b"/>
            <a:pathLst>
              <a:path w="348995" h="463296">
                <a:moveTo>
                  <a:pt x="89916" y="301752"/>
                </a:moveTo>
                <a:lnTo>
                  <a:pt x="89916" y="0"/>
                </a:lnTo>
                <a:lnTo>
                  <a:pt x="259080" y="0"/>
                </a:lnTo>
                <a:lnTo>
                  <a:pt x="259080" y="13716"/>
                </a:lnTo>
                <a:lnTo>
                  <a:pt x="115824" y="13716"/>
                </a:lnTo>
                <a:lnTo>
                  <a:pt x="102108" y="25908"/>
                </a:lnTo>
                <a:lnTo>
                  <a:pt x="115824" y="25908"/>
                </a:lnTo>
                <a:lnTo>
                  <a:pt x="115824" y="288036"/>
                </a:lnTo>
                <a:lnTo>
                  <a:pt x="102108" y="288036"/>
                </a:lnTo>
                <a:lnTo>
                  <a:pt x="89916" y="301752"/>
                </a:lnTo>
                <a:close/>
              </a:path>
              <a:path w="348995" h="463296">
                <a:moveTo>
                  <a:pt x="115824" y="25908"/>
                </a:moveTo>
                <a:lnTo>
                  <a:pt x="102108" y="25908"/>
                </a:lnTo>
                <a:lnTo>
                  <a:pt x="115824" y="13716"/>
                </a:lnTo>
                <a:lnTo>
                  <a:pt x="115824" y="25908"/>
                </a:lnTo>
                <a:close/>
              </a:path>
              <a:path w="348995" h="463296">
                <a:moveTo>
                  <a:pt x="234695" y="25908"/>
                </a:moveTo>
                <a:lnTo>
                  <a:pt x="115824" y="25908"/>
                </a:lnTo>
                <a:lnTo>
                  <a:pt x="115824" y="13716"/>
                </a:lnTo>
                <a:lnTo>
                  <a:pt x="234695" y="13716"/>
                </a:lnTo>
                <a:lnTo>
                  <a:pt x="234695" y="25908"/>
                </a:lnTo>
                <a:close/>
              </a:path>
              <a:path w="348995" h="463296">
                <a:moveTo>
                  <a:pt x="288036" y="313944"/>
                </a:moveTo>
                <a:lnTo>
                  <a:pt x="234695" y="313944"/>
                </a:lnTo>
                <a:lnTo>
                  <a:pt x="234695" y="13716"/>
                </a:lnTo>
                <a:lnTo>
                  <a:pt x="246888" y="25908"/>
                </a:lnTo>
                <a:lnTo>
                  <a:pt x="259080" y="25908"/>
                </a:lnTo>
                <a:lnTo>
                  <a:pt x="259080" y="288036"/>
                </a:lnTo>
                <a:lnTo>
                  <a:pt x="246888" y="288036"/>
                </a:lnTo>
                <a:lnTo>
                  <a:pt x="259080" y="301752"/>
                </a:lnTo>
                <a:lnTo>
                  <a:pt x="300228" y="301752"/>
                </a:lnTo>
                <a:lnTo>
                  <a:pt x="288036" y="313944"/>
                </a:lnTo>
                <a:close/>
              </a:path>
              <a:path w="348995" h="463296">
                <a:moveTo>
                  <a:pt x="259080" y="25908"/>
                </a:moveTo>
                <a:lnTo>
                  <a:pt x="246888" y="25908"/>
                </a:lnTo>
                <a:lnTo>
                  <a:pt x="234695" y="13716"/>
                </a:lnTo>
                <a:lnTo>
                  <a:pt x="259080" y="13716"/>
                </a:lnTo>
                <a:lnTo>
                  <a:pt x="259080" y="25908"/>
                </a:lnTo>
                <a:close/>
              </a:path>
              <a:path w="348995" h="463296">
                <a:moveTo>
                  <a:pt x="175260" y="463296"/>
                </a:moveTo>
                <a:lnTo>
                  <a:pt x="0" y="288036"/>
                </a:lnTo>
                <a:lnTo>
                  <a:pt x="89916" y="288036"/>
                </a:lnTo>
                <a:lnTo>
                  <a:pt x="89916" y="292608"/>
                </a:lnTo>
                <a:lnTo>
                  <a:pt x="39624" y="292608"/>
                </a:lnTo>
                <a:lnTo>
                  <a:pt x="30480" y="313944"/>
                </a:lnTo>
                <a:lnTo>
                  <a:pt x="61186" y="313944"/>
                </a:lnTo>
                <a:lnTo>
                  <a:pt x="175211" y="426768"/>
                </a:lnTo>
                <a:lnTo>
                  <a:pt x="166116" y="435864"/>
                </a:lnTo>
                <a:lnTo>
                  <a:pt x="202453" y="435864"/>
                </a:lnTo>
                <a:lnTo>
                  <a:pt x="175260" y="463296"/>
                </a:lnTo>
                <a:close/>
              </a:path>
              <a:path w="348995" h="463296">
                <a:moveTo>
                  <a:pt x="115824" y="301752"/>
                </a:moveTo>
                <a:lnTo>
                  <a:pt x="89916" y="301752"/>
                </a:lnTo>
                <a:lnTo>
                  <a:pt x="102108" y="288036"/>
                </a:lnTo>
                <a:lnTo>
                  <a:pt x="115824" y="288036"/>
                </a:lnTo>
                <a:lnTo>
                  <a:pt x="115824" y="301752"/>
                </a:lnTo>
                <a:close/>
              </a:path>
              <a:path w="348995" h="463296">
                <a:moveTo>
                  <a:pt x="259080" y="301752"/>
                </a:moveTo>
                <a:lnTo>
                  <a:pt x="246888" y="288036"/>
                </a:lnTo>
                <a:lnTo>
                  <a:pt x="259080" y="288036"/>
                </a:lnTo>
                <a:lnTo>
                  <a:pt x="259080" y="301752"/>
                </a:lnTo>
                <a:close/>
              </a:path>
              <a:path w="348995" h="463296">
                <a:moveTo>
                  <a:pt x="300228" y="301752"/>
                </a:moveTo>
                <a:lnTo>
                  <a:pt x="259080" y="301752"/>
                </a:lnTo>
                <a:lnTo>
                  <a:pt x="259080" y="288036"/>
                </a:lnTo>
                <a:lnTo>
                  <a:pt x="348995" y="288036"/>
                </a:lnTo>
                <a:lnTo>
                  <a:pt x="344463" y="292608"/>
                </a:lnTo>
                <a:lnTo>
                  <a:pt x="309372" y="292608"/>
                </a:lnTo>
                <a:lnTo>
                  <a:pt x="300228" y="301752"/>
                </a:lnTo>
                <a:close/>
              </a:path>
              <a:path w="348995" h="463296">
                <a:moveTo>
                  <a:pt x="61186" y="313944"/>
                </a:moveTo>
                <a:lnTo>
                  <a:pt x="30480" y="313944"/>
                </a:lnTo>
                <a:lnTo>
                  <a:pt x="39624" y="292608"/>
                </a:lnTo>
                <a:lnTo>
                  <a:pt x="61186" y="313944"/>
                </a:lnTo>
                <a:close/>
              </a:path>
              <a:path w="348995" h="463296">
                <a:moveTo>
                  <a:pt x="115824" y="313944"/>
                </a:moveTo>
                <a:lnTo>
                  <a:pt x="61186" y="313944"/>
                </a:lnTo>
                <a:lnTo>
                  <a:pt x="39624" y="292608"/>
                </a:lnTo>
                <a:lnTo>
                  <a:pt x="89916" y="292608"/>
                </a:lnTo>
                <a:lnTo>
                  <a:pt x="89916" y="301752"/>
                </a:lnTo>
                <a:lnTo>
                  <a:pt x="115824" y="301752"/>
                </a:lnTo>
                <a:lnTo>
                  <a:pt x="115824" y="313944"/>
                </a:lnTo>
                <a:close/>
              </a:path>
              <a:path w="348995" h="463296">
                <a:moveTo>
                  <a:pt x="202453" y="435864"/>
                </a:moveTo>
                <a:lnTo>
                  <a:pt x="184404" y="435864"/>
                </a:lnTo>
                <a:lnTo>
                  <a:pt x="175211" y="426768"/>
                </a:lnTo>
                <a:lnTo>
                  <a:pt x="309372" y="292608"/>
                </a:lnTo>
                <a:lnTo>
                  <a:pt x="318515" y="313944"/>
                </a:lnTo>
                <a:lnTo>
                  <a:pt x="323313" y="313944"/>
                </a:lnTo>
                <a:lnTo>
                  <a:pt x="202453" y="435864"/>
                </a:lnTo>
                <a:close/>
              </a:path>
              <a:path w="348995" h="463296">
                <a:moveTo>
                  <a:pt x="323313" y="313944"/>
                </a:moveTo>
                <a:lnTo>
                  <a:pt x="318515" y="313944"/>
                </a:lnTo>
                <a:lnTo>
                  <a:pt x="309372" y="292608"/>
                </a:lnTo>
                <a:lnTo>
                  <a:pt x="344463" y="292608"/>
                </a:lnTo>
                <a:lnTo>
                  <a:pt x="323313" y="313944"/>
                </a:lnTo>
                <a:close/>
              </a:path>
              <a:path w="348995" h="463296">
                <a:moveTo>
                  <a:pt x="184404" y="435864"/>
                </a:moveTo>
                <a:lnTo>
                  <a:pt x="166116" y="435864"/>
                </a:lnTo>
                <a:lnTo>
                  <a:pt x="175211" y="426768"/>
                </a:lnTo>
                <a:lnTo>
                  <a:pt x="184404" y="435864"/>
                </a:lnTo>
                <a:close/>
              </a:path>
            </a:pathLst>
          </a:custGeom>
          <a:solidFill>
            <a:srgbClr val="BA602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929116" y="6065519"/>
            <a:ext cx="548639" cy="548639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548639"/>
                </a:moveTo>
                <a:lnTo>
                  <a:pt x="229976" y="545073"/>
                </a:lnTo>
                <a:lnTo>
                  <a:pt x="187854" y="534741"/>
                </a:lnTo>
                <a:lnTo>
                  <a:pt x="148530" y="518190"/>
                </a:lnTo>
                <a:lnTo>
                  <a:pt x="112580" y="495970"/>
                </a:lnTo>
                <a:lnTo>
                  <a:pt x="80581" y="468629"/>
                </a:lnTo>
                <a:lnTo>
                  <a:pt x="53108" y="436717"/>
                </a:lnTo>
                <a:lnTo>
                  <a:pt x="30737" y="400781"/>
                </a:lnTo>
                <a:lnTo>
                  <a:pt x="14045" y="361370"/>
                </a:lnTo>
                <a:lnTo>
                  <a:pt x="3607" y="319034"/>
                </a:lnTo>
                <a:lnTo>
                  <a:pt x="0" y="274319"/>
                </a:lnTo>
                <a:lnTo>
                  <a:pt x="913" y="251906"/>
                </a:lnTo>
                <a:lnTo>
                  <a:pt x="8008" y="208601"/>
                </a:lnTo>
                <a:lnTo>
                  <a:pt x="21645" y="167806"/>
                </a:lnTo>
                <a:lnTo>
                  <a:pt x="41249" y="130097"/>
                </a:lnTo>
                <a:lnTo>
                  <a:pt x="66243" y="96051"/>
                </a:lnTo>
                <a:lnTo>
                  <a:pt x="96051" y="66243"/>
                </a:lnTo>
                <a:lnTo>
                  <a:pt x="130097" y="41249"/>
                </a:lnTo>
                <a:lnTo>
                  <a:pt x="167806" y="21645"/>
                </a:lnTo>
                <a:lnTo>
                  <a:pt x="208601" y="8008"/>
                </a:lnTo>
                <a:lnTo>
                  <a:pt x="251906" y="913"/>
                </a:lnTo>
                <a:lnTo>
                  <a:pt x="274319" y="0"/>
                </a:lnTo>
                <a:lnTo>
                  <a:pt x="296939" y="913"/>
                </a:lnTo>
                <a:lnTo>
                  <a:pt x="340533" y="8008"/>
                </a:lnTo>
                <a:lnTo>
                  <a:pt x="381476" y="21645"/>
                </a:lnTo>
                <a:lnTo>
                  <a:pt x="419218" y="41249"/>
                </a:lnTo>
                <a:lnTo>
                  <a:pt x="453210" y="66243"/>
                </a:lnTo>
                <a:lnTo>
                  <a:pt x="482906" y="96051"/>
                </a:lnTo>
                <a:lnTo>
                  <a:pt x="507754" y="130097"/>
                </a:lnTo>
                <a:lnTo>
                  <a:pt x="527208" y="167806"/>
                </a:lnTo>
                <a:lnTo>
                  <a:pt x="540718" y="208601"/>
                </a:lnTo>
                <a:lnTo>
                  <a:pt x="547737" y="251906"/>
                </a:lnTo>
                <a:lnTo>
                  <a:pt x="548639" y="274319"/>
                </a:lnTo>
                <a:lnTo>
                  <a:pt x="547737" y="296939"/>
                </a:lnTo>
                <a:lnTo>
                  <a:pt x="540718" y="340533"/>
                </a:lnTo>
                <a:lnTo>
                  <a:pt x="527208" y="381476"/>
                </a:lnTo>
                <a:lnTo>
                  <a:pt x="507754" y="419218"/>
                </a:lnTo>
                <a:lnTo>
                  <a:pt x="482906" y="453210"/>
                </a:lnTo>
                <a:lnTo>
                  <a:pt x="453210" y="482906"/>
                </a:lnTo>
                <a:lnTo>
                  <a:pt x="419218" y="507754"/>
                </a:lnTo>
                <a:lnTo>
                  <a:pt x="381476" y="527208"/>
                </a:lnTo>
                <a:lnTo>
                  <a:pt x="340533" y="540718"/>
                </a:lnTo>
                <a:lnTo>
                  <a:pt x="296939" y="547737"/>
                </a:lnTo>
                <a:lnTo>
                  <a:pt x="274319" y="548639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74490" y="3110537"/>
            <a:ext cx="7764780" cy="35782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86385" marR="13335" indent="-274320">
              <a:lnSpc>
                <a:spcPct val="100000"/>
              </a:lnSpc>
              <a:buClr>
                <a:srgbClr val="FD8536"/>
              </a:buClr>
              <a:buSzPct val="70833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200" spc="85">
                <a:latin typeface="Times New Roman"/>
                <a:cs typeface="Times New Roman"/>
              </a:rPr>
              <a:t>S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40">
                <a:latin typeface="Times New Roman"/>
                <a:cs typeface="Times New Roman"/>
              </a:rPr>
              <a:t>n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z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g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z</a:t>
            </a:r>
            <a:r>
              <a:rPr dirty="0" smtClean="0" sz="1200" spc="25">
                <a:latin typeface="Times New Roman"/>
                <a:cs typeface="Times New Roman"/>
              </a:rPr>
              <a:t>z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t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r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70">
                <a:latin typeface="Times New Roman"/>
                <a:cs typeface="Times New Roman"/>
              </a:rPr>
              <a:t>e</a:t>
            </a:r>
            <a:r>
              <a:rPr dirty="0" smtClean="0" sz="1200" spc="40">
                <a:latin typeface="Times New Roman"/>
                <a:cs typeface="Times New Roman"/>
              </a:rPr>
              <a:t>g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80">
                <a:latin typeface="Times New Roman"/>
                <a:cs typeface="Times New Roman"/>
              </a:rPr>
              <a:t>s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z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40">
                <a:latin typeface="Times New Roman"/>
                <a:cs typeface="Times New Roman"/>
              </a:rPr>
              <a:t>g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i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40">
                <a:latin typeface="Times New Roman"/>
                <a:cs typeface="Times New Roman"/>
              </a:rPr>
              <a:t>z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35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o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12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l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40">
                <a:latin typeface="Times New Roman"/>
                <a:cs typeface="Times New Roman"/>
              </a:rPr>
              <a:t>o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un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m</a:t>
            </a:r>
            <a:r>
              <a:rPr dirty="0" smtClean="0" sz="1200" spc="130">
                <a:latin typeface="Times New Roman"/>
                <a:cs typeface="Times New Roman"/>
              </a:rPr>
              <a:t>un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z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30">
                <a:latin typeface="Times New Roman"/>
                <a:cs typeface="Times New Roman"/>
              </a:rPr>
              <a:t>,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h</a:t>
            </a:r>
            <a:r>
              <a:rPr dirty="0" smtClean="0" sz="1200" spc="60">
                <a:latin typeface="Times New Roman"/>
                <a:cs typeface="Times New Roman"/>
              </a:rPr>
              <a:t>é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o</a:t>
            </a:r>
            <a:r>
              <a:rPr dirty="0" smtClean="0" sz="1200" spc="30">
                <a:latin typeface="Times New Roman"/>
                <a:cs typeface="Times New Roman"/>
              </a:rPr>
              <a:t>,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m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0"/>
              </a:spcBef>
              <a:buClr>
                <a:srgbClr val="FD8536"/>
              </a:buClr>
              <a:buFont typeface="Times New Roman"/>
              <a:buChar char="□"/>
            </a:pPr>
            <a:endParaRPr sz="6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 algn="just" marL="286385" marR="12700" indent="-274320">
              <a:lnSpc>
                <a:spcPct val="100000"/>
              </a:lnSpc>
              <a:buClr>
                <a:srgbClr val="FD8536"/>
              </a:buClr>
              <a:buSzPct val="70833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200" spc="125">
                <a:latin typeface="Times New Roman"/>
                <a:cs typeface="Times New Roman"/>
              </a:rPr>
              <a:t>H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un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13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130">
                <a:latin typeface="Times New Roman"/>
                <a:cs typeface="Times New Roman"/>
              </a:rPr>
              <a:t>o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o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12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14">
                <a:latin typeface="Times New Roman"/>
                <a:cs typeface="Times New Roman"/>
              </a:rPr>
              <a:t>t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40">
                <a:latin typeface="Times New Roman"/>
                <a:cs typeface="Times New Roman"/>
              </a:rPr>
              <a:t>o 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50">
                <a:latin typeface="Times New Roman"/>
                <a:cs typeface="Times New Roman"/>
              </a:rPr>
              <a:t>el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5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40">
                <a:latin typeface="Times New Roman"/>
                <a:cs typeface="Times New Roman"/>
              </a:rPr>
              <a:t>o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un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14">
                <a:latin typeface="Times New Roman"/>
                <a:cs typeface="Times New Roman"/>
              </a:rPr>
              <a:t>m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40">
                <a:latin typeface="Times New Roman"/>
                <a:cs typeface="Times New Roman"/>
              </a:rPr>
              <a:t>g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80">
                <a:latin typeface="Times New Roman"/>
                <a:cs typeface="Times New Roman"/>
              </a:rPr>
              <a:t>d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45">
                <a:latin typeface="Times New Roman"/>
                <a:cs typeface="Times New Roman"/>
              </a:rPr>
              <a:t>e</a:t>
            </a:r>
            <a:r>
              <a:rPr dirty="0" smtClean="0" sz="1200" spc="40">
                <a:latin typeface="Times New Roman"/>
                <a:cs typeface="Times New Roman"/>
              </a:rPr>
              <a:t>g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o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35">
                <a:latin typeface="Times New Roman"/>
                <a:cs typeface="Times New Roman"/>
              </a:rPr>
              <a:t>l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-165">
                <a:latin typeface="Times New Roman"/>
                <a:cs typeface="Times New Roman"/>
              </a:rPr>
              <a:t>’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m</a:t>
            </a:r>
            <a:r>
              <a:rPr dirty="0" smtClean="0" sz="1200" spc="55">
                <a:latin typeface="Times New Roman"/>
                <a:cs typeface="Times New Roman"/>
              </a:rPr>
              <a:t>b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14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40">
                <a:latin typeface="Times New Roman"/>
                <a:cs typeface="Times New Roman"/>
              </a:rPr>
              <a:t>o</a:t>
            </a:r>
            <a:r>
              <a:rPr dirty="0" smtClean="0" sz="1200" spc="30">
                <a:latin typeface="Times New Roman"/>
                <a:cs typeface="Times New Roman"/>
              </a:rPr>
              <a:t>.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85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40">
                <a:latin typeface="Times New Roman"/>
                <a:cs typeface="Times New Roman"/>
              </a:rPr>
              <a:t>g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m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h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25">
                <a:latin typeface="Times New Roman"/>
                <a:cs typeface="Times New Roman"/>
              </a:rPr>
              <a:t>z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20">
                <a:latin typeface="Times New Roman"/>
                <a:cs typeface="Times New Roman"/>
              </a:rPr>
              <a:t>a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25">
                <a:latin typeface="Times New Roman"/>
                <a:cs typeface="Times New Roman"/>
              </a:rPr>
              <a:t>z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45">
                <a:latin typeface="Times New Roman"/>
                <a:cs typeface="Times New Roman"/>
              </a:rPr>
              <a:t>e</a:t>
            </a:r>
            <a:r>
              <a:rPr dirty="0" smtClean="0" sz="1200" spc="40">
                <a:latin typeface="Times New Roman"/>
                <a:cs typeface="Times New Roman"/>
              </a:rPr>
              <a:t>l</a:t>
            </a:r>
            <a:r>
              <a:rPr dirty="0" smtClean="0" sz="1200" spc="125">
                <a:latin typeface="Times New Roman"/>
                <a:cs typeface="Times New Roman"/>
              </a:rPr>
              <a:t> </a:t>
            </a:r>
            <a:r>
              <a:rPr dirty="0" smtClean="0" sz="1200" spc="40">
                <a:latin typeface="Times New Roman"/>
                <a:cs typeface="Times New Roman"/>
              </a:rPr>
              <a:t>g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40">
                <a:latin typeface="Times New Roman"/>
                <a:cs typeface="Times New Roman"/>
              </a:rPr>
              <a:t>u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55">
                <a:latin typeface="Times New Roman"/>
                <a:cs typeface="Times New Roman"/>
              </a:rPr>
              <a:t>b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m</a:t>
            </a:r>
            <a:r>
              <a:rPr dirty="0" smtClean="0" sz="1200" spc="55">
                <a:latin typeface="Times New Roman"/>
                <a:cs typeface="Times New Roman"/>
              </a:rPr>
              <a:t>b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30">
                <a:latin typeface="Times New Roman"/>
                <a:cs typeface="Times New Roman"/>
              </a:rPr>
              <a:t>,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114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o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85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14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5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-15">
                <a:latin typeface="Times New Roman"/>
                <a:cs typeface="Times New Roman"/>
              </a:rPr>
              <a:t>o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40">
                <a:latin typeface="Times New Roman"/>
                <a:cs typeface="Times New Roman"/>
              </a:rPr>
              <a:t>z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14">
                <a:latin typeface="Times New Roman"/>
                <a:cs typeface="Times New Roman"/>
              </a:rPr>
              <a:t>n</a:t>
            </a:r>
            <a:r>
              <a:rPr dirty="0" smtClean="0" sz="1200" spc="35">
                <a:latin typeface="Times New Roman"/>
                <a:cs typeface="Times New Roman"/>
              </a:rPr>
              <a:t>i</a:t>
            </a:r>
            <a:r>
              <a:rPr dirty="0" smtClean="0" sz="1200" spc="30">
                <a:latin typeface="Times New Roman"/>
                <a:cs typeface="Times New Roman"/>
              </a:rPr>
              <a:t>,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3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  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tt</a:t>
            </a:r>
            <a:r>
              <a:rPr dirty="0" smtClean="0" sz="1200" spc="130">
                <a:latin typeface="Times New Roman"/>
                <a:cs typeface="Times New Roman"/>
              </a:rPr>
              <a:t>o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35">
                <a:latin typeface="Times New Roman"/>
                <a:cs typeface="Times New Roman"/>
              </a:rPr>
              <a:t>l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-165">
                <a:latin typeface="Times New Roman"/>
                <a:cs typeface="Times New Roman"/>
              </a:rPr>
              <a:t>’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o 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40">
                <a:latin typeface="Times New Roman"/>
                <a:cs typeface="Times New Roman"/>
              </a:rPr>
              <a:t>g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30">
                <a:latin typeface="Times New Roman"/>
                <a:cs typeface="Times New Roman"/>
              </a:rPr>
              <a:t>.</a:t>
            </a:r>
            <a:r>
              <a:rPr dirty="0" smtClean="0" sz="1200" spc="30">
                <a:latin typeface="Times New Roman"/>
                <a:cs typeface="Times New Roman"/>
              </a:rPr>
              <a:t>  </a:t>
            </a:r>
            <a:r>
              <a:rPr dirty="0" smtClean="0" sz="1200" spc="65">
                <a:latin typeface="Times New Roman"/>
                <a:cs typeface="Times New Roman"/>
              </a:rPr>
              <a:t>L</a:t>
            </a:r>
            <a:r>
              <a:rPr dirty="0" smtClean="0" sz="1200" spc="65">
                <a:latin typeface="Times New Roman"/>
                <a:cs typeface="Times New Roman"/>
              </a:rPr>
              <a:t>o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130">
                <a:latin typeface="Times New Roman"/>
                <a:cs typeface="Times New Roman"/>
              </a:rPr>
              <a:t>m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o  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40">
                <a:latin typeface="Times New Roman"/>
                <a:cs typeface="Times New Roman"/>
              </a:rPr>
              <a:t>u</a:t>
            </a:r>
            <a:r>
              <a:rPr dirty="0" smtClean="0" sz="1200" spc="14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20">
                <a:latin typeface="Times New Roman"/>
                <a:cs typeface="Times New Roman"/>
              </a:rPr>
              <a:t>a</a:t>
            </a:r>
            <a:r>
              <a:rPr dirty="0" smtClean="0" sz="1200" spc="55">
                <a:latin typeface="Times New Roman"/>
                <a:cs typeface="Times New Roman"/>
              </a:rPr>
              <a:t>b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  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2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l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o  </a:t>
            </a:r>
            <a:r>
              <a:rPr dirty="0" smtClean="0" sz="1200" spc="60">
                <a:latin typeface="Times New Roman"/>
                <a:cs typeface="Times New Roman"/>
              </a:rPr>
              <a:t>è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-165">
                <a:latin typeface="Times New Roman"/>
                <a:cs typeface="Times New Roman"/>
              </a:rPr>
              <a:t>’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z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0"/>
              </a:spcBef>
              <a:buClr>
                <a:srgbClr val="FD8536"/>
              </a:buClr>
              <a:buFont typeface="Times New Roman"/>
              <a:buChar char="□"/>
            </a:pPr>
            <a:endParaRPr sz="6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 algn="just" marL="286385" marR="13335" indent="-274320">
              <a:lnSpc>
                <a:spcPct val="100000"/>
              </a:lnSpc>
              <a:buClr>
                <a:srgbClr val="FD8536"/>
              </a:buClr>
              <a:buSzPct val="70833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200" spc="-5">
                <a:latin typeface="Times New Roman"/>
                <a:cs typeface="Times New Roman"/>
              </a:rPr>
              <a:t>V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 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 </a:t>
            </a:r>
            <a:r>
              <a:rPr dirty="0" smtClean="0" sz="1200" spc="130">
                <a:latin typeface="Times New Roman"/>
                <a:cs typeface="Times New Roman"/>
              </a:rPr>
              <a:t>m</a:t>
            </a:r>
            <a:r>
              <a:rPr dirty="0" smtClean="0" sz="1200" spc="130">
                <a:latin typeface="Times New Roman"/>
                <a:cs typeface="Times New Roman"/>
              </a:rPr>
              <a:t>o</a:t>
            </a:r>
            <a:r>
              <a:rPr dirty="0" smtClean="0" sz="1200" spc="114">
                <a:latin typeface="Times New Roman"/>
                <a:cs typeface="Times New Roman"/>
              </a:rPr>
              <a:t>n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o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h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 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 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 </a:t>
            </a:r>
            <a:r>
              <a:rPr dirty="0" smtClean="0" sz="1200" spc="130">
                <a:latin typeface="Times New Roman"/>
                <a:cs typeface="Times New Roman"/>
              </a:rPr>
              <a:t>m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-15">
                <a:latin typeface="Times New Roman"/>
                <a:cs typeface="Times New Roman"/>
              </a:rPr>
              <a:t>o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40">
                <a:latin typeface="Times New Roman"/>
                <a:cs typeface="Times New Roman"/>
              </a:rPr>
              <a:t>g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h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 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130">
                <a:latin typeface="Times New Roman"/>
                <a:cs typeface="Times New Roman"/>
              </a:rPr>
              <a:t>tt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40">
                <a:latin typeface="Times New Roman"/>
                <a:cs typeface="Times New Roman"/>
              </a:rPr>
              <a:t>g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40">
                <a:latin typeface="Times New Roman"/>
                <a:cs typeface="Times New Roman"/>
              </a:rPr>
              <a:t>u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30">
                <a:latin typeface="Times New Roman"/>
                <a:cs typeface="Times New Roman"/>
              </a:rPr>
              <a:t>,</a:t>
            </a:r>
            <a:r>
              <a:rPr dirty="0" smtClean="0" sz="1200" spc="30">
                <a:latin typeface="Times New Roman"/>
                <a:cs typeface="Times New Roman"/>
              </a:rPr>
              <a:t>  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o  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 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40">
                <a:latin typeface="Times New Roman"/>
                <a:cs typeface="Times New Roman"/>
              </a:rPr>
              <a:t>l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o  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m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40">
                <a:latin typeface="Times New Roman"/>
                <a:cs typeface="Times New Roman"/>
              </a:rPr>
              <a:t>z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40">
                <a:latin typeface="Times New Roman"/>
                <a:cs typeface="Times New Roman"/>
              </a:rPr>
              <a:t>g</a:t>
            </a:r>
            <a:r>
              <a:rPr dirty="0" smtClean="0" sz="1200" spc="3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à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65">
                <a:latin typeface="Times New Roman"/>
                <a:cs typeface="Times New Roman"/>
              </a:rPr>
              <a:t>q</a:t>
            </a:r>
            <a:r>
              <a:rPr dirty="0" smtClean="0" sz="1200" spc="114">
                <a:latin typeface="Times New Roman"/>
                <a:cs typeface="Times New Roman"/>
              </a:rPr>
              <a:t>u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65">
                <a:latin typeface="Times New Roman"/>
                <a:cs typeface="Times New Roman"/>
              </a:rPr>
              <a:t>s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14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40">
                <a:latin typeface="Times New Roman"/>
                <a:cs typeface="Times New Roman"/>
              </a:rPr>
              <a:t>z</a:t>
            </a:r>
            <a:r>
              <a:rPr dirty="0" smtClean="0" sz="1200" spc="35">
                <a:latin typeface="Times New Roman"/>
                <a:cs typeface="Times New Roman"/>
              </a:rPr>
              <a:t>i</a:t>
            </a:r>
            <a:r>
              <a:rPr dirty="0" smtClean="0" sz="1200" spc="120">
                <a:latin typeface="Times New Roman"/>
                <a:cs typeface="Times New Roman"/>
              </a:rPr>
              <a:t>a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30">
                <a:latin typeface="Times New Roman"/>
                <a:cs typeface="Times New Roman"/>
              </a:rPr>
              <a:t>v</a:t>
            </a:r>
            <a:r>
              <a:rPr dirty="0" smtClean="0" sz="1200" spc="120">
                <a:latin typeface="Times New Roman"/>
                <a:cs typeface="Times New Roman"/>
              </a:rPr>
              <a:t>a</a:t>
            </a:r>
            <a:r>
              <a:rPr dirty="0" smtClean="0" sz="1200" spc="65">
                <a:latin typeface="Times New Roman"/>
                <a:cs typeface="Times New Roman"/>
              </a:rPr>
              <a:t>b</a:t>
            </a:r>
            <a:r>
              <a:rPr dirty="0" smtClean="0" sz="1200" spc="35">
                <a:latin typeface="Times New Roman"/>
                <a:cs typeface="Times New Roman"/>
              </a:rPr>
              <a:t>i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o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-165">
                <a:latin typeface="Times New Roman"/>
                <a:cs typeface="Times New Roman"/>
              </a:rPr>
              <a:t>’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25">
                <a:latin typeface="Times New Roman"/>
                <a:cs typeface="Times New Roman"/>
              </a:rPr>
              <a:t>z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-165">
                <a:latin typeface="Times New Roman"/>
                <a:cs typeface="Times New Roman"/>
              </a:rPr>
              <a:t>’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20">
                <a:latin typeface="Times New Roman"/>
                <a:cs typeface="Times New Roman"/>
              </a:rPr>
              <a:t>a</a:t>
            </a:r>
            <a:r>
              <a:rPr dirty="0" smtClean="0" sz="1200" spc="35">
                <a:latin typeface="Times New Roman"/>
                <a:cs typeface="Times New Roman"/>
              </a:rPr>
              <a:t>l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65">
                <a:latin typeface="Times New Roman"/>
                <a:cs typeface="Times New Roman"/>
              </a:rPr>
              <a:t>s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un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40">
                <a:latin typeface="Times New Roman"/>
                <a:cs typeface="Times New Roman"/>
              </a:rPr>
              <a:t>z</a:t>
            </a:r>
            <a:r>
              <a:rPr dirty="0" smtClean="0" sz="1200" spc="4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d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20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m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un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65">
                <a:latin typeface="Times New Roman"/>
                <a:cs typeface="Times New Roman"/>
              </a:rPr>
              <a:t>b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m</a:t>
            </a:r>
            <a:r>
              <a:rPr dirty="0" smtClean="0" sz="1200" spc="65">
                <a:latin typeface="Times New Roman"/>
                <a:cs typeface="Times New Roman"/>
              </a:rPr>
              <a:t>b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o </a:t>
            </a:r>
            <a:r>
              <a:rPr dirty="0" smtClean="0" sz="1200" spc="3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0"/>
              </a:spcBef>
              <a:buClr>
                <a:srgbClr val="FD8536"/>
              </a:buClr>
              <a:buFont typeface="Times New Roman"/>
              <a:buChar char="□"/>
            </a:pPr>
            <a:endParaRPr sz="6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 algn="just" marL="286385" marR="12700" indent="-274320">
              <a:lnSpc>
                <a:spcPct val="100000"/>
              </a:lnSpc>
              <a:buClr>
                <a:srgbClr val="FD8536"/>
              </a:buClr>
              <a:buSzPct val="70833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200" spc="130">
                <a:latin typeface="Times New Roman"/>
                <a:cs typeface="Times New Roman"/>
              </a:rPr>
              <a:t>h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130">
                <a:latin typeface="Times New Roman"/>
                <a:cs typeface="Times New Roman"/>
              </a:rPr>
              <a:t> </a:t>
            </a:r>
            <a:r>
              <a:rPr dirty="0" smtClean="0" sz="1200" spc="35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l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m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o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d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40">
                <a:latin typeface="Times New Roman"/>
                <a:cs typeface="Times New Roman"/>
              </a:rPr>
              <a:t>g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60">
                <a:latin typeface="Times New Roman"/>
                <a:cs typeface="Times New Roman"/>
              </a:rPr>
              <a:t>d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35">
                <a:latin typeface="Times New Roman"/>
                <a:cs typeface="Times New Roman"/>
              </a:rPr>
              <a:t>l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14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35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l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12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5">
                <a:latin typeface="Times New Roman"/>
                <a:cs typeface="Times New Roman"/>
              </a:rPr>
              <a:t>r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,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145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35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140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m</a:t>
            </a:r>
            <a:r>
              <a:rPr dirty="0" smtClean="0" sz="1200" spc="130">
                <a:latin typeface="Times New Roman"/>
                <a:cs typeface="Times New Roman"/>
              </a:rPr>
              <a:t>o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o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40">
                <a:latin typeface="Times New Roman"/>
                <a:cs typeface="Times New Roman"/>
              </a:rPr>
              <a:t>o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30">
                <a:latin typeface="Times New Roman"/>
                <a:cs typeface="Times New Roman"/>
              </a:rPr>
              <a:t>,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130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-165">
                <a:latin typeface="Times New Roman"/>
                <a:cs typeface="Times New Roman"/>
              </a:rPr>
              <a:t>’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35">
                <a:latin typeface="Times New Roman"/>
                <a:cs typeface="Times New Roman"/>
              </a:rPr>
              <a:t>i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zz</a:t>
            </a:r>
            <a:r>
              <a:rPr dirty="0" smtClean="0" sz="1200" spc="40">
                <a:latin typeface="Times New Roman"/>
                <a:cs typeface="Times New Roman"/>
              </a:rPr>
              <a:t>o </a:t>
            </a:r>
            <a:r>
              <a:rPr dirty="0" smtClean="0" sz="1200" spc="-135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d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130">
                <a:latin typeface="Times New Roman"/>
                <a:cs typeface="Times New Roman"/>
              </a:rPr>
              <a:t>m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t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30">
                <a:latin typeface="Times New Roman"/>
                <a:cs typeface="Times New Roman"/>
              </a:rPr>
              <a:t>v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h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7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30">
                <a:latin typeface="Times New Roman"/>
                <a:cs typeface="Times New Roman"/>
              </a:rPr>
              <a:t>v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114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25">
                <a:latin typeface="Times New Roman"/>
                <a:cs typeface="Times New Roman"/>
              </a:rPr>
              <a:t>z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m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t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 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 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130">
                <a:latin typeface="Times New Roman"/>
                <a:cs typeface="Times New Roman"/>
              </a:rPr>
              <a:t>m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25">
                <a:latin typeface="Times New Roman"/>
                <a:cs typeface="Times New Roman"/>
              </a:rPr>
              <a:t>z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un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65">
                <a:latin typeface="Times New Roman"/>
                <a:cs typeface="Times New Roman"/>
              </a:rPr>
              <a:t>b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m</a:t>
            </a:r>
            <a:r>
              <a:rPr dirty="0" smtClean="0" sz="1200" spc="65">
                <a:latin typeface="Times New Roman"/>
                <a:cs typeface="Times New Roman"/>
              </a:rPr>
              <a:t>b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(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40">
                <a:latin typeface="Times New Roman"/>
                <a:cs typeface="Times New Roman"/>
              </a:rPr>
              <a:t>h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h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40">
                <a:latin typeface="Times New Roman"/>
                <a:cs typeface="Times New Roman"/>
              </a:rPr>
              <a:t>o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o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l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m</a:t>
            </a:r>
            <a:r>
              <a:rPr dirty="0" smtClean="0" sz="1200" spc="130">
                <a:latin typeface="Times New Roman"/>
                <a:cs typeface="Times New Roman"/>
              </a:rPr>
              <a:t>un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z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45">
                <a:latin typeface="Times New Roman"/>
                <a:cs typeface="Times New Roman"/>
              </a:rPr>
              <a:t> 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40">
                <a:latin typeface="Times New Roman"/>
                <a:cs typeface="Times New Roman"/>
              </a:rPr>
              <a:t>g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o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z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40">
                <a:latin typeface="Times New Roman"/>
                <a:cs typeface="Times New Roman"/>
              </a:rPr>
              <a:t>v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114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25">
                <a:latin typeface="Times New Roman"/>
                <a:cs typeface="Times New Roman"/>
              </a:rPr>
              <a:t>z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t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30">
                <a:latin typeface="Times New Roman"/>
                <a:cs typeface="Times New Roman"/>
              </a:rPr>
              <a:t>v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120">
                <a:latin typeface="Times New Roman"/>
                <a:cs typeface="Times New Roman"/>
              </a:rPr>
              <a:t>a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-110">
                <a:latin typeface="Times New Roman"/>
                <a:cs typeface="Times New Roman"/>
              </a:rPr>
              <a:t> 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80">
                <a:latin typeface="Times New Roman"/>
                <a:cs typeface="Times New Roman"/>
              </a:rPr>
              <a:t>d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-114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p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140">
                <a:latin typeface="Times New Roman"/>
                <a:cs typeface="Times New Roman"/>
              </a:rPr>
              <a:t>n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35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à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m</a:t>
            </a:r>
            <a:r>
              <a:rPr dirty="0" smtClean="0" sz="1200" spc="130">
                <a:latin typeface="Times New Roman"/>
                <a:cs typeface="Times New Roman"/>
              </a:rPr>
              <a:t>o</a:t>
            </a:r>
            <a:r>
              <a:rPr dirty="0" smtClean="0" sz="1200" spc="65">
                <a:latin typeface="Times New Roman"/>
                <a:cs typeface="Times New Roman"/>
              </a:rPr>
              <a:t>s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2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120">
                <a:latin typeface="Times New Roman"/>
                <a:cs typeface="Times New Roman"/>
              </a:rPr>
              <a:t>a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40">
                <a:latin typeface="Times New Roman"/>
                <a:cs typeface="Times New Roman"/>
              </a:rPr>
              <a:t>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55">
                <a:latin typeface="Times New Roman"/>
                <a:cs typeface="Times New Roman"/>
              </a:rPr>
              <a:t>b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14">
                <a:latin typeface="Times New Roman"/>
                <a:cs typeface="Times New Roman"/>
              </a:rPr>
              <a:t>m</a:t>
            </a:r>
            <a:r>
              <a:rPr dirty="0" smtClean="0" sz="1200" spc="55">
                <a:latin typeface="Times New Roman"/>
                <a:cs typeface="Times New Roman"/>
              </a:rPr>
              <a:t>b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;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35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50">
                <a:latin typeface="Times New Roman"/>
                <a:cs typeface="Times New Roman"/>
              </a:rPr>
              <a:t>ei</a:t>
            </a:r>
            <a:r>
              <a:rPr dirty="0" smtClean="0" sz="1200" spc="50">
                <a:latin typeface="Times New Roman"/>
                <a:cs typeface="Times New Roman"/>
              </a:rPr>
              <a:t> </a:t>
            </a:r>
            <a:r>
              <a:rPr dirty="0" smtClean="0" sz="1200" spc="-105">
                <a:latin typeface="Times New Roman"/>
                <a:cs typeface="Times New Roman"/>
              </a:rPr>
              <a:t> </a:t>
            </a:r>
            <a:r>
              <a:rPr dirty="0" smtClean="0" sz="1200" spc="114">
                <a:latin typeface="Times New Roman"/>
                <a:cs typeface="Times New Roman"/>
              </a:rPr>
              <a:t>m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35">
                <a:latin typeface="Times New Roman"/>
                <a:cs typeface="Times New Roman"/>
              </a:rPr>
              <a:t>i</a:t>
            </a:r>
            <a:r>
              <a:rPr dirty="0" smtClean="0" sz="1200" spc="120">
                <a:latin typeface="Times New Roman"/>
                <a:cs typeface="Times New Roman"/>
              </a:rPr>
              <a:t>a</a:t>
            </a:r>
            <a:r>
              <a:rPr dirty="0" smtClean="0" sz="1200" spc="35">
                <a:latin typeface="Times New Roman"/>
                <a:cs typeface="Times New Roman"/>
              </a:rPr>
              <a:t>l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130">
                <a:latin typeface="Times New Roman"/>
                <a:cs typeface="Times New Roman"/>
              </a:rPr>
              <a:t>u</a:t>
            </a:r>
            <a:r>
              <a:rPr dirty="0" smtClean="0" sz="1200" spc="45">
                <a:latin typeface="Times New Roman"/>
                <a:cs typeface="Times New Roman"/>
              </a:rPr>
              <a:t>i</a:t>
            </a:r>
            <a:r>
              <a:rPr dirty="0" smtClean="0" sz="1200" spc="130">
                <a:latin typeface="Times New Roman"/>
                <a:cs typeface="Times New Roman"/>
              </a:rPr>
              <a:t>t</a:t>
            </a:r>
            <a:r>
              <a:rPr dirty="0" smtClean="0" sz="1200" spc="40">
                <a:latin typeface="Times New Roman"/>
                <a:cs typeface="Times New Roman"/>
              </a:rPr>
              <a:t>i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130">
                <a:latin typeface="Times New Roman"/>
                <a:cs typeface="Times New Roman"/>
              </a:rPr>
              <a:t>n</a:t>
            </a:r>
            <a:r>
              <a:rPr dirty="0" smtClean="0" sz="1200" spc="50">
                <a:latin typeface="Times New Roman"/>
                <a:cs typeface="Times New Roman"/>
              </a:rPr>
              <a:t>el</a:t>
            </a:r>
            <a:r>
              <a:rPr dirty="0" smtClean="0" sz="1200" spc="3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25">
                <a:latin typeface="Times New Roman"/>
                <a:cs typeface="Times New Roman"/>
              </a:rPr>
              <a:t>r</a:t>
            </a:r>
            <a:r>
              <a:rPr dirty="0" smtClean="0" sz="1200" spc="7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75">
                <a:latin typeface="Times New Roman"/>
                <a:cs typeface="Times New Roman"/>
              </a:rPr>
              <a:t>d</a:t>
            </a:r>
            <a:r>
              <a:rPr dirty="0" smtClean="0" sz="1200" spc="60">
                <a:latin typeface="Times New Roman"/>
                <a:cs typeface="Times New Roman"/>
              </a:rPr>
              <a:t>e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45">
                <a:latin typeface="Times New Roman"/>
                <a:cs typeface="Times New Roman"/>
              </a:rPr>
              <a:t>l</a:t>
            </a:r>
            <a:r>
              <a:rPr dirty="0" smtClean="0" sz="1200" spc="-165">
                <a:latin typeface="Times New Roman"/>
                <a:cs typeface="Times New Roman"/>
              </a:rPr>
              <a:t>’</a:t>
            </a:r>
            <a:r>
              <a:rPr dirty="0" smtClean="0" sz="1200" spc="130">
                <a:latin typeface="Times New Roman"/>
                <a:cs typeface="Times New Roman"/>
              </a:rPr>
              <a:t>a</a:t>
            </a:r>
            <a:r>
              <a:rPr dirty="0" smtClean="0" sz="1200" spc="130">
                <a:latin typeface="Times New Roman"/>
                <a:cs typeface="Times New Roman"/>
              </a:rPr>
              <a:t>nn</a:t>
            </a:r>
            <a:r>
              <a:rPr dirty="0" smtClean="0" sz="1200" spc="130">
                <a:latin typeface="Times New Roman"/>
                <a:cs typeface="Times New Roman"/>
              </a:rPr>
              <a:t>o</a:t>
            </a:r>
            <a:r>
              <a:rPr dirty="0" smtClean="0" sz="1200" spc="3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…</a:t>
            </a:r>
            <a:r>
              <a:rPr dirty="0" smtClean="0" sz="1200" spc="-5">
                <a:latin typeface="Times New Roman"/>
                <a:cs typeface="Times New Roman"/>
              </a:rPr>
              <a:t>)</a:t>
            </a:r>
            <a:r>
              <a:rPr dirty="0" smtClean="0" sz="1200" spc="3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611867" y="350520"/>
          <a:ext cx="304800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62"/>
                <a:gridCol w="227837"/>
              </a:tblGrid>
              <a:tr h="3428999"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1937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1937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1081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1081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26465">
              <a:lnSpc>
                <a:spcPts val="3225"/>
              </a:lnSpc>
            </a:pPr>
            <a:r>
              <a:rPr dirty="0" smtClean="0" sz="2700" spc="20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14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204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8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24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2150" spc="15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24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30592" y="1728740"/>
            <a:ext cx="168592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55650" algn="l"/>
              </a:tabLst>
            </a:pPr>
            <a:r>
              <a:rPr dirty="0" smtClean="0" sz="1400" spc="-5">
                <a:latin typeface="Times New Roman"/>
                <a:cs typeface="Times New Roman"/>
              </a:rPr>
              <a:t>(</a:t>
            </a:r>
            <a:r>
              <a:rPr dirty="0" smtClean="0" sz="1400" spc="145">
                <a:latin typeface="Times New Roman"/>
                <a:cs typeface="Times New Roman"/>
              </a:rPr>
              <a:t>a</a:t>
            </a:r>
            <a:r>
              <a:rPr dirty="0" smtClean="0" sz="1400" spc="155">
                <a:latin typeface="Times New Roman"/>
                <a:cs typeface="Times New Roman"/>
              </a:rPr>
              <a:t>t</a:t>
            </a:r>
            <a:r>
              <a:rPr dirty="0" smtClean="0" sz="1400" spc="40">
                <a:latin typeface="Times New Roman"/>
                <a:cs typeface="Times New Roman"/>
              </a:rPr>
              <a:t>i</a:t>
            </a:r>
            <a:r>
              <a:rPr dirty="0" smtClean="0" sz="1400" spc="95">
                <a:latin typeface="Times New Roman"/>
                <a:cs typeface="Times New Roman"/>
              </a:rPr>
              <a:t>p</a:t>
            </a:r>
            <a:r>
              <a:rPr dirty="0" smtClean="0" sz="1400" spc="40">
                <a:latin typeface="Times New Roman"/>
                <a:cs typeface="Times New Roman"/>
              </a:rPr>
              <a:t>i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35">
                <a:latin typeface="Times New Roman"/>
                <a:cs typeface="Times New Roman"/>
              </a:rPr>
              <a:t>,</a:t>
            </a:r>
            <a:r>
              <a:rPr dirty="0" smtClean="0" sz="1400" spc="35">
                <a:latin typeface="Times New Roman"/>
                <a:cs typeface="Times New Roman"/>
              </a:rPr>
              <a:t>	</a:t>
            </a:r>
            <a:r>
              <a:rPr dirty="0" smtClean="0" sz="1400" spc="95">
                <a:latin typeface="Times New Roman"/>
                <a:cs typeface="Times New Roman"/>
              </a:rPr>
              <a:t>d</a:t>
            </a:r>
            <a:r>
              <a:rPr dirty="0" smtClean="0" sz="1400" spc="40">
                <a:latin typeface="Times New Roman"/>
                <a:cs typeface="Times New Roman"/>
              </a:rPr>
              <a:t>i</a:t>
            </a:r>
            <a:r>
              <a:rPr dirty="0" smtClean="0" sz="1400" spc="95">
                <a:latin typeface="Times New Roman"/>
                <a:cs typeface="Times New Roman"/>
              </a:rPr>
              <a:t>s</a:t>
            </a:r>
            <a:r>
              <a:rPr dirty="0" smtClean="0" sz="1400" spc="160">
                <a:latin typeface="Times New Roman"/>
                <a:cs typeface="Times New Roman"/>
              </a:rPr>
              <a:t>a</a:t>
            </a:r>
            <a:r>
              <a:rPr dirty="0" smtClean="0" sz="1400" spc="145">
                <a:latin typeface="Times New Roman"/>
                <a:cs typeface="Times New Roman"/>
              </a:rPr>
              <a:t>r</a:t>
            </a:r>
            <a:r>
              <a:rPr dirty="0" smtClean="0" sz="1400" spc="15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n</a:t>
            </a:r>
            <a:r>
              <a:rPr dirty="0" smtClean="0" sz="1400" spc="40">
                <a:latin typeface="Times New Roman"/>
                <a:cs typeface="Times New Roman"/>
              </a:rPr>
              <a:t>i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5652" y="350520"/>
            <a:ext cx="1078991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50259" y="935305"/>
            <a:ext cx="3427095" cy="3797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2990"/>
              </a:lnSpc>
            </a:pPr>
            <a:r>
              <a:rPr dirty="0" smtClean="0" sz="2500" spc="75" u="heavy">
                <a:latin typeface="Times New Roman"/>
                <a:cs typeface="Times New Roman"/>
              </a:rPr>
              <a:t>A</a:t>
            </a:r>
            <a:r>
              <a:rPr dirty="0" smtClean="0" sz="2500" spc="270" u="heavy">
                <a:latin typeface="Times New Roman"/>
                <a:cs typeface="Times New Roman"/>
              </a:rPr>
              <a:t>s</a:t>
            </a:r>
            <a:r>
              <a:rPr dirty="0" smtClean="0" sz="2500" spc="409" u="heavy">
                <a:latin typeface="Times New Roman"/>
                <a:cs typeface="Times New Roman"/>
              </a:rPr>
              <a:t>p</a:t>
            </a:r>
            <a:r>
              <a:rPr dirty="0" smtClean="0" sz="2500" spc="310" u="heavy">
                <a:latin typeface="Times New Roman"/>
                <a:cs typeface="Times New Roman"/>
              </a:rPr>
              <a:t>e</a:t>
            </a:r>
            <a:r>
              <a:rPr dirty="0" smtClean="0" sz="2500" spc="370" u="heavy">
                <a:latin typeface="Times New Roman"/>
                <a:cs typeface="Times New Roman"/>
              </a:rPr>
              <a:t>t</a:t>
            </a:r>
            <a:r>
              <a:rPr dirty="0" smtClean="0" sz="2500" spc="370" u="heavy">
                <a:latin typeface="Times New Roman"/>
                <a:cs typeface="Times New Roman"/>
              </a:rPr>
              <a:t>t</a:t>
            </a:r>
            <a:r>
              <a:rPr dirty="0" smtClean="0" sz="2500" spc="220" u="heavy">
                <a:latin typeface="Times New Roman"/>
                <a:cs typeface="Times New Roman"/>
              </a:rPr>
              <a:t>i</a:t>
            </a:r>
            <a:r>
              <a:rPr dirty="0" smtClean="0" sz="2500" spc="40" u="heavy">
                <a:latin typeface="Times New Roman"/>
                <a:cs typeface="Times New Roman"/>
              </a:rPr>
              <a:t> </a:t>
            </a:r>
            <a:r>
              <a:rPr dirty="0" smtClean="0" sz="2500" spc="465" u="heavy">
                <a:latin typeface="Times New Roman"/>
                <a:cs typeface="Times New Roman"/>
              </a:rPr>
              <a:t>m</a:t>
            </a:r>
            <a:r>
              <a:rPr dirty="0" smtClean="0" sz="2500" spc="310" u="heavy">
                <a:latin typeface="Times New Roman"/>
                <a:cs typeface="Times New Roman"/>
              </a:rPr>
              <a:t>e</a:t>
            </a:r>
            <a:r>
              <a:rPr dirty="0" smtClean="0" sz="2500" spc="370" u="heavy">
                <a:latin typeface="Times New Roman"/>
                <a:cs typeface="Times New Roman"/>
              </a:rPr>
              <a:t>t</a:t>
            </a:r>
            <a:r>
              <a:rPr dirty="0" smtClean="0" sz="2500" spc="260" u="heavy">
                <a:latin typeface="Times New Roman"/>
                <a:cs typeface="Times New Roman"/>
              </a:rPr>
              <a:t>o</a:t>
            </a:r>
            <a:r>
              <a:rPr dirty="0" smtClean="0" sz="2500" spc="409" u="heavy">
                <a:latin typeface="Times New Roman"/>
                <a:cs typeface="Times New Roman"/>
              </a:rPr>
              <a:t>d</a:t>
            </a:r>
            <a:r>
              <a:rPr dirty="0" smtClean="0" sz="2500" spc="260" u="heavy">
                <a:latin typeface="Times New Roman"/>
                <a:cs typeface="Times New Roman"/>
              </a:rPr>
              <a:t>o</a:t>
            </a:r>
            <a:r>
              <a:rPr dirty="0" smtClean="0" sz="2500" spc="175" u="heavy">
                <a:latin typeface="Times New Roman"/>
                <a:cs typeface="Times New Roman"/>
              </a:rPr>
              <a:t>l</a:t>
            </a:r>
            <a:r>
              <a:rPr dirty="0" smtClean="0" sz="2500" spc="260" u="heavy">
                <a:latin typeface="Times New Roman"/>
                <a:cs typeface="Times New Roman"/>
              </a:rPr>
              <a:t>o</a:t>
            </a:r>
            <a:r>
              <a:rPr dirty="0" smtClean="0" sz="2500" spc="260" u="heavy">
                <a:latin typeface="Times New Roman"/>
                <a:cs typeface="Times New Roman"/>
              </a:rPr>
              <a:t>g</a:t>
            </a:r>
            <a:r>
              <a:rPr dirty="0" smtClean="0" sz="2500" spc="220" u="heavy">
                <a:latin typeface="Times New Roman"/>
                <a:cs typeface="Times New Roman"/>
              </a:rPr>
              <a:t>i</a:t>
            </a:r>
            <a:r>
              <a:rPr dirty="0" smtClean="0" sz="2500" spc="285" u="heavy">
                <a:latin typeface="Times New Roman"/>
                <a:cs typeface="Times New Roman"/>
              </a:rPr>
              <a:t>c</a:t>
            </a:r>
            <a:r>
              <a:rPr dirty="0" smtClean="0" sz="2500" spc="220" u="heavy">
                <a:latin typeface="Times New Roman"/>
                <a:cs typeface="Times New Roman"/>
              </a:rPr>
              <a:t>i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2946" y="1652573"/>
            <a:ext cx="5169535" cy="31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925830" algn="l"/>
                <a:tab pos="2554605" algn="l"/>
                <a:tab pos="2842260" algn="l"/>
                <a:tab pos="4137660" algn="l"/>
              </a:tabLst>
            </a:pPr>
            <a:r>
              <a:rPr dirty="0" smtClean="0" sz="2000" spc="140">
                <a:latin typeface="Times New Roman"/>
                <a:cs typeface="Times New Roman"/>
              </a:rPr>
              <a:t>S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75">
                <a:latin typeface="Times New Roman"/>
                <a:cs typeface="Times New Roman"/>
              </a:rPr>
              <a:t>g</a:t>
            </a:r>
            <a:r>
              <a:rPr dirty="0" smtClean="0" sz="2000" spc="220">
                <a:latin typeface="Times New Roman"/>
                <a:cs typeface="Times New Roman"/>
              </a:rPr>
              <a:t>u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105">
                <a:latin typeface="Times New Roman"/>
                <a:cs typeface="Times New Roman"/>
              </a:rPr>
              <a:t>	</a:t>
            </a:r>
            <a:r>
              <a:rPr dirty="0" smtClean="0" sz="2000" spc="204">
                <a:latin typeface="Times New Roman"/>
                <a:cs typeface="Times New Roman"/>
              </a:rPr>
              <a:t>a</a:t>
            </a:r>
            <a:r>
              <a:rPr dirty="0" smtClean="0" sz="2000" spc="220">
                <a:latin typeface="Times New Roman"/>
                <a:cs typeface="Times New Roman"/>
              </a:rPr>
              <a:t>t</a:t>
            </a:r>
            <a:r>
              <a:rPr dirty="0" smtClean="0" sz="2000" spc="200">
                <a:latin typeface="Times New Roman"/>
                <a:cs typeface="Times New Roman"/>
              </a:rPr>
              <a:t>t</a:t>
            </a:r>
            <a:r>
              <a:rPr dirty="0" smtClean="0" sz="2000" spc="60">
                <a:latin typeface="Times New Roman"/>
                <a:cs typeface="Times New Roman"/>
              </a:rPr>
              <a:t>i</a:t>
            </a:r>
            <a:r>
              <a:rPr dirty="0" smtClean="0" sz="2000" spc="55">
                <a:latin typeface="Times New Roman"/>
                <a:cs typeface="Times New Roman"/>
              </a:rPr>
              <a:t>v</a:t>
            </a:r>
            <a:r>
              <a:rPr dirty="0" smtClean="0" sz="2000" spc="225">
                <a:latin typeface="Times New Roman"/>
                <a:cs typeface="Times New Roman"/>
              </a:rPr>
              <a:t>a</a:t>
            </a:r>
            <a:r>
              <a:rPr dirty="0" smtClean="0" sz="2000" spc="215">
                <a:latin typeface="Times New Roman"/>
                <a:cs typeface="Times New Roman"/>
              </a:rPr>
              <a:t>m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200">
                <a:latin typeface="Times New Roman"/>
                <a:cs typeface="Times New Roman"/>
              </a:rPr>
              <a:t>t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105">
                <a:latin typeface="Times New Roman"/>
                <a:cs typeface="Times New Roman"/>
              </a:rPr>
              <a:t>	</a:t>
            </a:r>
            <a:r>
              <a:rPr dirty="0" smtClean="0" sz="2000" spc="70">
                <a:latin typeface="Times New Roman"/>
                <a:cs typeface="Times New Roman"/>
              </a:rPr>
              <a:t>i</a:t>
            </a:r>
            <a:r>
              <a:rPr dirty="0" smtClean="0" sz="2000" spc="70">
                <a:latin typeface="Times New Roman"/>
                <a:cs typeface="Times New Roman"/>
              </a:rPr>
              <a:t>	</a:t>
            </a:r>
            <a:r>
              <a:rPr dirty="0" smtClean="0" sz="2000" spc="275">
                <a:latin typeface="Times New Roman"/>
                <a:cs typeface="Times New Roman"/>
              </a:rPr>
              <a:t>b</a:t>
            </a:r>
            <a:r>
              <a:rPr dirty="0" smtClean="0" sz="2000" spc="325">
                <a:latin typeface="Times New Roman"/>
                <a:cs typeface="Times New Roman"/>
              </a:rPr>
              <a:t>a</a:t>
            </a:r>
            <a:r>
              <a:rPr dirty="0" smtClean="0" sz="2000" spc="370">
                <a:latin typeface="Times New Roman"/>
                <a:cs typeface="Times New Roman"/>
              </a:rPr>
              <a:t>m</a:t>
            </a:r>
            <a:r>
              <a:rPr dirty="0" smtClean="0" sz="2000" spc="275">
                <a:latin typeface="Times New Roman"/>
                <a:cs typeface="Times New Roman"/>
              </a:rPr>
              <a:t>b</a:t>
            </a:r>
            <a:r>
              <a:rPr dirty="0" smtClean="0" sz="2000" spc="180">
                <a:latin typeface="Times New Roman"/>
                <a:cs typeface="Times New Roman"/>
              </a:rPr>
              <a:t>i</a:t>
            </a:r>
            <a:r>
              <a:rPr dirty="0" smtClean="0" sz="2000" spc="375">
                <a:latin typeface="Times New Roman"/>
                <a:cs typeface="Times New Roman"/>
              </a:rPr>
              <a:t>n</a:t>
            </a:r>
            <a:r>
              <a:rPr dirty="0" smtClean="0" sz="2000" spc="180">
                <a:latin typeface="Times New Roman"/>
                <a:cs typeface="Times New Roman"/>
              </a:rPr>
              <a:t>i</a:t>
            </a:r>
            <a:r>
              <a:rPr dirty="0" smtClean="0" sz="2000" spc="180">
                <a:latin typeface="Times New Roman"/>
                <a:cs typeface="Times New Roman"/>
              </a:rPr>
              <a:t>	</a:t>
            </a:r>
            <a:r>
              <a:rPr dirty="0" smtClean="0" sz="2000" spc="215">
                <a:latin typeface="Times New Roman"/>
                <a:cs typeface="Times New Roman"/>
              </a:rPr>
              <a:t>s</a:t>
            </a:r>
            <a:r>
              <a:rPr dirty="0" smtClean="0" sz="2000" spc="335">
                <a:latin typeface="Times New Roman"/>
                <a:cs typeface="Times New Roman"/>
              </a:rPr>
              <a:t>p</a:t>
            </a:r>
            <a:r>
              <a:rPr dirty="0" smtClean="0" sz="2000" spc="245">
                <a:latin typeface="Times New Roman"/>
                <a:cs typeface="Times New Roman"/>
              </a:rPr>
              <a:t>e</a:t>
            </a:r>
            <a:r>
              <a:rPr dirty="0" smtClean="0" sz="2000" spc="225">
                <a:latin typeface="Times New Roman"/>
                <a:cs typeface="Times New Roman"/>
              </a:rPr>
              <a:t>c</a:t>
            </a:r>
            <a:r>
              <a:rPr dirty="0" smtClean="0" sz="2000" spc="180">
                <a:latin typeface="Times New Roman"/>
                <a:cs typeface="Times New Roman"/>
              </a:rPr>
              <a:t>i</a:t>
            </a:r>
            <a:r>
              <a:rPr dirty="0" smtClean="0" sz="2000" spc="325">
                <a:latin typeface="Times New Roman"/>
                <a:cs typeface="Times New Roman"/>
              </a:rPr>
              <a:t>a</a:t>
            </a:r>
            <a:r>
              <a:rPr dirty="0" smtClean="0" sz="2000" spc="135">
                <a:latin typeface="Times New Roman"/>
                <a:cs typeface="Times New Roman"/>
              </a:rPr>
              <a:t>l</a:t>
            </a:r>
            <a:r>
              <a:rPr dirty="0" smtClean="0" sz="2000" spc="180"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29116" y="6065519"/>
            <a:ext cx="548639" cy="548639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548639"/>
                </a:moveTo>
                <a:lnTo>
                  <a:pt x="229976" y="545073"/>
                </a:lnTo>
                <a:lnTo>
                  <a:pt x="187854" y="534741"/>
                </a:lnTo>
                <a:lnTo>
                  <a:pt x="148530" y="518190"/>
                </a:lnTo>
                <a:lnTo>
                  <a:pt x="112580" y="495970"/>
                </a:lnTo>
                <a:lnTo>
                  <a:pt x="80581" y="468629"/>
                </a:lnTo>
                <a:lnTo>
                  <a:pt x="53108" y="436717"/>
                </a:lnTo>
                <a:lnTo>
                  <a:pt x="30737" y="400781"/>
                </a:lnTo>
                <a:lnTo>
                  <a:pt x="14045" y="361370"/>
                </a:lnTo>
                <a:lnTo>
                  <a:pt x="3607" y="319034"/>
                </a:lnTo>
                <a:lnTo>
                  <a:pt x="0" y="274319"/>
                </a:lnTo>
                <a:lnTo>
                  <a:pt x="913" y="251906"/>
                </a:lnTo>
                <a:lnTo>
                  <a:pt x="8008" y="208601"/>
                </a:lnTo>
                <a:lnTo>
                  <a:pt x="21645" y="167806"/>
                </a:lnTo>
                <a:lnTo>
                  <a:pt x="41249" y="130097"/>
                </a:lnTo>
                <a:lnTo>
                  <a:pt x="66243" y="96051"/>
                </a:lnTo>
                <a:lnTo>
                  <a:pt x="96051" y="66243"/>
                </a:lnTo>
                <a:lnTo>
                  <a:pt x="130097" y="41249"/>
                </a:lnTo>
                <a:lnTo>
                  <a:pt x="167806" y="21645"/>
                </a:lnTo>
                <a:lnTo>
                  <a:pt x="208601" y="8008"/>
                </a:lnTo>
                <a:lnTo>
                  <a:pt x="251906" y="913"/>
                </a:lnTo>
                <a:lnTo>
                  <a:pt x="274319" y="0"/>
                </a:lnTo>
                <a:lnTo>
                  <a:pt x="296939" y="913"/>
                </a:lnTo>
                <a:lnTo>
                  <a:pt x="340533" y="8008"/>
                </a:lnTo>
                <a:lnTo>
                  <a:pt x="381476" y="21645"/>
                </a:lnTo>
                <a:lnTo>
                  <a:pt x="419218" y="41249"/>
                </a:lnTo>
                <a:lnTo>
                  <a:pt x="453210" y="66243"/>
                </a:lnTo>
                <a:lnTo>
                  <a:pt x="482906" y="96051"/>
                </a:lnTo>
                <a:lnTo>
                  <a:pt x="507754" y="130097"/>
                </a:lnTo>
                <a:lnTo>
                  <a:pt x="527208" y="167806"/>
                </a:lnTo>
                <a:lnTo>
                  <a:pt x="540718" y="208601"/>
                </a:lnTo>
                <a:lnTo>
                  <a:pt x="547737" y="251906"/>
                </a:lnTo>
                <a:lnTo>
                  <a:pt x="548639" y="274319"/>
                </a:lnTo>
                <a:lnTo>
                  <a:pt x="547737" y="296939"/>
                </a:lnTo>
                <a:lnTo>
                  <a:pt x="540718" y="340533"/>
                </a:lnTo>
                <a:lnTo>
                  <a:pt x="527208" y="381476"/>
                </a:lnTo>
                <a:lnTo>
                  <a:pt x="507754" y="419218"/>
                </a:lnTo>
                <a:lnTo>
                  <a:pt x="482906" y="453210"/>
                </a:lnTo>
                <a:lnTo>
                  <a:pt x="453210" y="482906"/>
                </a:lnTo>
                <a:lnTo>
                  <a:pt x="419218" y="507754"/>
                </a:lnTo>
                <a:lnTo>
                  <a:pt x="381476" y="527208"/>
                </a:lnTo>
                <a:lnTo>
                  <a:pt x="340533" y="540718"/>
                </a:lnTo>
                <a:lnTo>
                  <a:pt x="296939" y="547737"/>
                </a:lnTo>
                <a:lnTo>
                  <a:pt x="274319" y="548639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582898" y="1957368"/>
            <a:ext cx="7037070" cy="4553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 indent="0">
              <a:lnSpc>
                <a:spcPct val="80000"/>
              </a:lnSpc>
            </a:pP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35">
                <a:latin typeface="Times New Roman"/>
                <a:cs typeface="Times New Roman"/>
              </a:rPr>
              <a:t>v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40">
                <a:latin typeface="Times New Roman"/>
                <a:cs typeface="Times New Roman"/>
              </a:rPr>
              <a:t>l</a:t>
            </a:r>
            <a:r>
              <a:rPr dirty="0" smtClean="0" sz="1400" spc="135">
                <a:latin typeface="Times New Roman"/>
                <a:cs typeface="Times New Roman"/>
              </a:rPr>
              <a:t>u</a:t>
            </a:r>
            <a:r>
              <a:rPr dirty="0" smtClean="0" sz="1400" spc="170">
                <a:latin typeface="Times New Roman"/>
                <a:cs typeface="Times New Roman"/>
              </a:rPr>
              <a:t>t</a:t>
            </a:r>
            <a:r>
              <a:rPr dirty="0" smtClean="0" sz="1400" spc="30">
                <a:latin typeface="Times New Roman"/>
                <a:cs typeface="Times New Roman"/>
              </a:rPr>
              <a:t>i</a:t>
            </a:r>
            <a:r>
              <a:rPr dirty="0" smtClean="0" sz="1400" spc="45">
                <a:latin typeface="Times New Roman"/>
                <a:cs typeface="Times New Roman"/>
              </a:rPr>
              <a:t>v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/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85">
                <a:latin typeface="Times New Roman"/>
                <a:cs typeface="Times New Roman"/>
              </a:rPr>
              <a:t>d</a:t>
            </a:r>
            <a:r>
              <a:rPr dirty="0" smtClean="0" sz="1400" spc="55">
                <a:latin typeface="Times New Roman"/>
                <a:cs typeface="Times New Roman"/>
              </a:rPr>
              <a:t>i</a:t>
            </a:r>
            <a:r>
              <a:rPr dirty="0" smtClean="0" sz="1400" spc="95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t</a:t>
            </a:r>
            <a:r>
              <a:rPr dirty="0" smtClean="0" sz="1400" spc="135">
                <a:latin typeface="Times New Roman"/>
                <a:cs typeface="Times New Roman"/>
              </a:rPr>
              <a:t>u</a:t>
            </a:r>
            <a:r>
              <a:rPr dirty="0" smtClean="0" sz="1400" spc="145">
                <a:latin typeface="Times New Roman"/>
                <a:cs typeface="Times New Roman"/>
              </a:rPr>
              <a:t>r</a:t>
            </a:r>
            <a:r>
              <a:rPr dirty="0" smtClean="0" sz="1400" spc="80">
                <a:latin typeface="Times New Roman"/>
                <a:cs typeface="Times New Roman"/>
              </a:rPr>
              <a:t>b</a:t>
            </a:r>
            <a:r>
              <a:rPr dirty="0" smtClean="0" sz="1400" spc="50">
                <a:latin typeface="Times New Roman"/>
                <a:cs typeface="Times New Roman"/>
              </a:rPr>
              <a:t>i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85">
                <a:latin typeface="Times New Roman"/>
                <a:cs typeface="Times New Roman"/>
              </a:rPr>
              <a:t>d</a:t>
            </a:r>
            <a:r>
              <a:rPr dirty="0" smtClean="0" sz="1400" spc="80">
                <a:latin typeface="Times New Roman"/>
                <a:cs typeface="Times New Roman"/>
              </a:rPr>
              <a:t>e</a:t>
            </a:r>
            <a:r>
              <a:rPr dirty="0" smtClean="0" sz="1400" spc="50">
                <a:latin typeface="Times New Roman"/>
                <a:cs typeface="Times New Roman"/>
              </a:rPr>
              <a:t>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135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u</a:t>
            </a:r>
            <a:r>
              <a:rPr dirty="0" smtClean="0" sz="1400" spc="14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8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v</a:t>
            </a:r>
            <a:r>
              <a:rPr dirty="0" smtClean="0" sz="1400" spc="40">
                <a:latin typeface="Times New Roman"/>
                <a:cs typeface="Times New Roman"/>
              </a:rPr>
              <a:t>i</a:t>
            </a:r>
            <a:r>
              <a:rPr dirty="0" smtClean="0" sz="1400" spc="40">
                <a:latin typeface="Times New Roman"/>
                <a:cs typeface="Times New Roman"/>
              </a:rPr>
              <a:t>l</a:t>
            </a:r>
            <a:r>
              <a:rPr dirty="0" smtClean="0" sz="1400" spc="150">
                <a:latin typeface="Times New Roman"/>
                <a:cs typeface="Times New Roman"/>
              </a:rPr>
              <a:t>u</a:t>
            </a:r>
            <a:r>
              <a:rPr dirty="0" smtClean="0" sz="1400" spc="85">
                <a:latin typeface="Times New Roman"/>
                <a:cs typeface="Times New Roman"/>
              </a:rPr>
              <a:t>p</a:t>
            </a:r>
            <a:r>
              <a:rPr dirty="0" smtClean="0" sz="1400" spc="11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,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8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95">
                <a:latin typeface="Times New Roman"/>
                <a:cs typeface="Times New Roman"/>
              </a:rPr>
              <a:t>p</a:t>
            </a:r>
            <a:r>
              <a:rPr dirty="0" smtClean="0" sz="1400" spc="155">
                <a:latin typeface="Times New Roman"/>
                <a:cs typeface="Times New Roman"/>
              </a:rPr>
              <a:t>r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s</a:t>
            </a:r>
            <a:r>
              <a:rPr dirty="0" smtClean="0" sz="1400" spc="50">
                <a:latin typeface="Times New Roman"/>
                <a:cs typeface="Times New Roman"/>
              </a:rPr>
              <a:t>i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i</a:t>
            </a:r>
            <a:r>
              <a:rPr dirty="0" smtClean="0" sz="1400" spc="150">
                <a:latin typeface="Times New Roman"/>
                <a:cs typeface="Times New Roman"/>
              </a:rPr>
              <a:t>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145">
                <a:latin typeface="Times New Roman"/>
                <a:cs typeface="Times New Roman"/>
              </a:rPr>
              <a:t>a</a:t>
            </a:r>
            <a:r>
              <a:rPr dirty="0" smtClean="0" sz="1400" spc="155">
                <a:latin typeface="Times New Roman"/>
                <a:cs typeface="Times New Roman"/>
              </a:rPr>
              <a:t>r</a:t>
            </a:r>
            <a:r>
              <a:rPr dirty="0" smtClean="0" sz="1400" spc="4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95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70">
                <a:latin typeface="Times New Roman"/>
                <a:cs typeface="Times New Roman"/>
              </a:rPr>
              <a:t>é</a:t>
            </a:r>
            <a:r>
              <a:rPr dirty="0" smtClean="0" sz="1400" spc="80">
                <a:latin typeface="Times New Roman"/>
                <a:cs typeface="Times New Roman"/>
              </a:rPr>
              <a:t>q</a:t>
            </a:r>
            <a:r>
              <a:rPr dirty="0" smtClean="0" sz="1400" spc="120">
                <a:latin typeface="Times New Roman"/>
                <a:cs typeface="Times New Roman"/>
              </a:rPr>
              <a:t>u</a:t>
            </a:r>
            <a:r>
              <a:rPr dirty="0" smtClean="0" sz="1400" spc="55">
                <a:latin typeface="Times New Roman"/>
                <a:cs typeface="Times New Roman"/>
              </a:rPr>
              <a:t>i</a:t>
            </a:r>
            <a:r>
              <a:rPr dirty="0" smtClean="0" sz="1400" spc="95">
                <a:latin typeface="Times New Roman"/>
                <a:cs typeface="Times New Roman"/>
              </a:rPr>
              <a:t>p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95">
                <a:latin typeface="Times New Roman"/>
                <a:cs typeface="Times New Roman"/>
              </a:rPr>
              <a:t>d</a:t>
            </a:r>
            <a:r>
              <a:rPr dirty="0" smtClean="0" sz="1400" spc="50">
                <a:latin typeface="Times New Roman"/>
                <a:cs typeface="Times New Roman"/>
              </a:rPr>
              <a:t>i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e</a:t>
            </a:r>
            <a:r>
              <a:rPr dirty="0" smtClean="0" sz="1400" spc="95">
                <a:latin typeface="Times New Roman"/>
                <a:cs typeface="Times New Roman"/>
              </a:rPr>
              <a:t>s</a:t>
            </a:r>
            <a:r>
              <a:rPr dirty="0" smtClean="0" sz="1400" spc="110">
                <a:latin typeface="Times New Roman"/>
                <a:cs typeface="Times New Roman"/>
              </a:rPr>
              <a:t>p</a:t>
            </a:r>
            <a:r>
              <a:rPr dirty="0" smtClean="0" sz="1400" spc="70">
                <a:latin typeface="Times New Roman"/>
                <a:cs typeface="Times New Roman"/>
              </a:rPr>
              <a:t>e</a:t>
            </a:r>
            <a:r>
              <a:rPr dirty="0" smtClean="0" sz="1400" spc="155">
                <a:latin typeface="Times New Roman"/>
                <a:cs typeface="Times New Roman"/>
              </a:rPr>
              <a:t>r</a:t>
            </a:r>
            <a:r>
              <a:rPr dirty="0" smtClean="0" sz="1400" spc="14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i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-</a:t>
            </a:r>
            <a:r>
              <a:rPr dirty="0" smtClean="0" sz="2000" spc="160">
                <a:latin typeface="Times New Roman"/>
                <a:cs typeface="Times New Roman"/>
              </a:rPr>
              <a:t> </a:t>
            </a:r>
            <a:r>
              <a:rPr dirty="0" smtClean="0" sz="1300" spc="70">
                <a:latin typeface="Times New Roman"/>
                <a:cs typeface="Times New Roman"/>
              </a:rPr>
              <a:t>d</a:t>
            </a:r>
            <a:r>
              <a:rPr dirty="0" smtClean="0" sz="1300" spc="125">
                <a:latin typeface="Times New Roman"/>
                <a:cs typeface="Times New Roman"/>
              </a:rPr>
              <a:t>a</a:t>
            </a:r>
            <a:r>
              <a:rPr dirty="0" smtClean="0" sz="1300" spc="40">
                <a:latin typeface="Times New Roman"/>
                <a:cs typeface="Times New Roman"/>
              </a:rPr>
              <a:t>l</a:t>
            </a:r>
            <a:r>
              <a:rPr dirty="0" smtClean="0" sz="1300" spc="35">
                <a:latin typeface="Times New Roman"/>
                <a:cs typeface="Times New Roman"/>
              </a:rPr>
              <a:t> </a:t>
            </a:r>
            <a:r>
              <a:rPr dirty="0" smtClean="0" sz="1300" spc="135">
                <a:latin typeface="Times New Roman"/>
                <a:cs typeface="Times New Roman"/>
              </a:rPr>
              <a:t>n</a:t>
            </a:r>
            <a:r>
              <a:rPr dirty="0" smtClean="0" sz="1300" spc="65">
                <a:latin typeface="Times New Roman"/>
                <a:cs typeface="Times New Roman"/>
              </a:rPr>
              <a:t>e</a:t>
            </a:r>
            <a:r>
              <a:rPr dirty="0" smtClean="0" sz="1300" spc="135">
                <a:latin typeface="Times New Roman"/>
                <a:cs typeface="Times New Roman"/>
              </a:rPr>
              <a:t>u</a:t>
            </a:r>
            <a:r>
              <a:rPr dirty="0" smtClean="0" sz="1300" spc="155">
                <a:latin typeface="Times New Roman"/>
                <a:cs typeface="Times New Roman"/>
              </a:rPr>
              <a:t>r</a:t>
            </a:r>
            <a:r>
              <a:rPr dirty="0" smtClean="0" sz="1300" spc="-10">
                <a:latin typeface="Times New Roman"/>
                <a:cs typeface="Times New Roman"/>
              </a:rPr>
              <a:t>o</a:t>
            </a:r>
            <a:r>
              <a:rPr dirty="0" smtClean="0" sz="1300" spc="80">
                <a:latin typeface="Times New Roman"/>
                <a:cs typeface="Times New Roman"/>
              </a:rPr>
              <a:t>p</a:t>
            </a:r>
            <a:r>
              <a:rPr dirty="0" smtClean="0" sz="1300" spc="85">
                <a:latin typeface="Times New Roman"/>
                <a:cs typeface="Times New Roman"/>
              </a:rPr>
              <a:t>s</a:t>
            </a:r>
            <a:r>
              <a:rPr dirty="0" smtClean="0" sz="1300" spc="45">
                <a:latin typeface="Times New Roman"/>
                <a:cs typeface="Times New Roman"/>
              </a:rPr>
              <a:t>i</a:t>
            </a:r>
            <a:r>
              <a:rPr dirty="0" smtClean="0" sz="1300" spc="-5">
                <a:latin typeface="Times New Roman"/>
                <a:cs typeface="Times New Roman"/>
              </a:rPr>
              <a:t>c</a:t>
            </a:r>
            <a:r>
              <a:rPr dirty="0" smtClean="0" sz="1300" spc="135">
                <a:latin typeface="Times New Roman"/>
                <a:cs typeface="Times New Roman"/>
              </a:rPr>
              <a:t>h</a:t>
            </a:r>
            <a:r>
              <a:rPr dirty="0" smtClean="0" sz="1300" spc="60">
                <a:latin typeface="Times New Roman"/>
                <a:cs typeface="Times New Roman"/>
              </a:rPr>
              <a:t>i</a:t>
            </a:r>
            <a:r>
              <a:rPr dirty="0" smtClean="0" sz="1300" spc="125">
                <a:latin typeface="Times New Roman"/>
                <a:cs typeface="Times New Roman"/>
              </a:rPr>
              <a:t>a</a:t>
            </a:r>
            <a:r>
              <a:rPr dirty="0" smtClean="0" sz="1300" spc="140">
                <a:latin typeface="Times New Roman"/>
                <a:cs typeface="Times New Roman"/>
              </a:rPr>
              <a:t>t</a:t>
            </a:r>
            <a:r>
              <a:rPr dirty="0" smtClean="0" sz="1300" spc="140">
                <a:latin typeface="Times New Roman"/>
                <a:cs typeface="Times New Roman"/>
              </a:rPr>
              <a:t>r</a:t>
            </a:r>
            <a:r>
              <a:rPr dirty="0" smtClean="0" sz="1300" spc="135">
                <a:latin typeface="Times New Roman"/>
                <a:cs typeface="Times New Roman"/>
              </a:rPr>
              <a:t>a</a:t>
            </a:r>
            <a:r>
              <a:rPr dirty="0" smtClean="0" sz="1300" spc="135">
                <a:latin typeface="Times New Roman"/>
                <a:cs typeface="Times New Roman"/>
              </a:rPr>
              <a:t>  </a:t>
            </a:r>
            <a:r>
              <a:rPr dirty="0" smtClean="0" sz="1300" spc="80">
                <a:latin typeface="Times New Roman"/>
                <a:cs typeface="Times New Roman"/>
              </a:rPr>
              <a:t> </a:t>
            </a:r>
            <a:r>
              <a:rPr dirty="0" smtClean="0" sz="1300" spc="45">
                <a:latin typeface="Times New Roman"/>
                <a:cs typeface="Times New Roman"/>
              </a:rPr>
              <a:t>i</a:t>
            </a:r>
            <a:r>
              <a:rPr dirty="0" smtClean="0" sz="1300" spc="135">
                <a:latin typeface="Times New Roman"/>
                <a:cs typeface="Times New Roman"/>
              </a:rPr>
              <a:t>n</a:t>
            </a:r>
            <a:r>
              <a:rPr dirty="0" smtClean="0" sz="1300" spc="0">
                <a:latin typeface="Times New Roman"/>
                <a:cs typeface="Times New Roman"/>
              </a:rPr>
              <a:t>f</a:t>
            </a:r>
            <a:r>
              <a:rPr dirty="0" smtClean="0" sz="1300" spc="140">
                <a:latin typeface="Times New Roman"/>
                <a:cs typeface="Times New Roman"/>
              </a:rPr>
              <a:t>a</a:t>
            </a:r>
            <a:r>
              <a:rPr dirty="0" smtClean="0" sz="1300" spc="135">
                <a:latin typeface="Times New Roman"/>
                <a:cs typeface="Times New Roman"/>
              </a:rPr>
              <a:t>n</a:t>
            </a:r>
            <a:r>
              <a:rPr dirty="0" smtClean="0" sz="1300" spc="140">
                <a:latin typeface="Times New Roman"/>
                <a:cs typeface="Times New Roman"/>
              </a:rPr>
              <a:t>t</a:t>
            </a:r>
            <a:r>
              <a:rPr dirty="0" smtClean="0" sz="1300" spc="30">
                <a:latin typeface="Times New Roman"/>
                <a:cs typeface="Times New Roman"/>
              </a:rPr>
              <a:t>i</a:t>
            </a:r>
            <a:r>
              <a:rPr dirty="0" smtClean="0" sz="1300" spc="60">
                <a:latin typeface="Times New Roman"/>
                <a:cs typeface="Times New Roman"/>
              </a:rPr>
              <a:t>l</a:t>
            </a:r>
            <a:r>
              <a:rPr dirty="0" smtClean="0" sz="1300" spc="65">
                <a:latin typeface="Times New Roman"/>
                <a:cs typeface="Times New Roman"/>
              </a:rPr>
              <a:t>e</a:t>
            </a:r>
            <a:r>
              <a:rPr dirty="0" smtClean="0" sz="1300" spc="30">
                <a:latin typeface="Times New Roman"/>
                <a:cs typeface="Times New Roman"/>
              </a:rPr>
              <a:t>,</a:t>
            </a:r>
            <a:r>
              <a:rPr dirty="0" smtClean="0" sz="1300" spc="30">
                <a:latin typeface="Times New Roman"/>
                <a:cs typeface="Times New Roman"/>
              </a:rPr>
              <a:t>  </a:t>
            </a:r>
            <a:r>
              <a:rPr dirty="0" smtClean="0" sz="1300" spc="75">
                <a:latin typeface="Times New Roman"/>
                <a:cs typeface="Times New Roman"/>
              </a:rPr>
              <a:t> </a:t>
            </a:r>
            <a:r>
              <a:rPr dirty="0" smtClean="0" sz="1300" spc="140">
                <a:latin typeface="Times New Roman"/>
                <a:cs typeface="Times New Roman"/>
              </a:rPr>
              <a:t>a</a:t>
            </a:r>
            <a:r>
              <a:rPr dirty="0" smtClean="0" sz="1300" spc="40">
                <a:latin typeface="Times New Roman"/>
                <a:cs typeface="Times New Roman"/>
              </a:rPr>
              <a:t>l</a:t>
            </a:r>
            <a:r>
              <a:rPr dirty="0" smtClean="0" sz="1300" spc="40">
                <a:latin typeface="Times New Roman"/>
                <a:cs typeface="Times New Roman"/>
              </a:rPr>
              <a:t>  </a:t>
            </a:r>
            <a:r>
              <a:rPr dirty="0" smtClean="0" sz="1300" spc="95">
                <a:latin typeface="Times New Roman"/>
                <a:cs typeface="Times New Roman"/>
              </a:rPr>
              <a:t> </a:t>
            </a:r>
            <a:r>
              <a:rPr dirty="0" smtClean="0" sz="1300" spc="135">
                <a:latin typeface="Times New Roman"/>
                <a:cs typeface="Times New Roman"/>
              </a:rPr>
              <a:t>n</a:t>
            </a:r>
            <a:r>
              <a:rPr dirty="0" smtClean="0" sz="1300" spc="75">
                <a:latin typeface="Times New Roman"/>
                <a:cs typeface="Times New Roman"/>
              </a:rPr>
              <a:t>e</a:t>
            </a:r>
            <a:r>
              <a:rPr dirty="0" smtClean="0" sz="1300" spc="135">
                <a:latin typeface="Times New Roman"/>
                <a:cs typeface="Times New Roman"/>
              </a:rPr>
              <a:t>u</a:t>
            </a:r>
            <a:r>
              <a:rPr dirty="0" smtClean="0" sz="1300" spc="130">
                <a:latin typeface="Times New Roman"/>
                <a:cs typeface="Times New Roman"/>
              </a:rPr>
              <a:t>r</a:t>
            </a:r>
            <a:r>
              <a:rPr dirty="0" smtClean="0" sz="1300" spc="-10">
                <a:latin typeface="Times New Roman"/>
                <a:cs typeface="Times New Roman"/>
              </a:rPr>
              <a:t>o</a:t>
            </a:r>
            <a:r>
              <a:rPr dirty="0" smtClean="0" sz="1300" spc="95">
                <a:latin typeface="Times New Roman"/>
                <a:cs typeface="Times New Roman"/>
              </a:rPr>
              <a:t>p</a:t>
            </a:r>
            <a:r>
              <a:rPr dirty="0" smtClean="0" sz="1300" spc="100">
                <a:latin typeface="Times New Roman"/>
                <a:cs typeface="Times New Roman"/>
              </a:rPr>
              <a:t>s</a:t>
            </a:r>
            <a:r>
              <a:rPr dirty="0" smtClean="0" sz="1300" spc="30">
                <a:latin typeface="Times New Roman"/>
                <a:cs typeface="Times New Roman"/>
              </a:rPr>
              <a:t>i</a:t>
            </a:r>
            <a:r>
              <a:rPr dirty="0" smtClean="0" sz="1300" spc="-5">
                <a:latin typeface="Times New Roman"/>
                <a:cs typeface="Times New Roman"/>
              </a:rPr>
              <a:t>c</a:t>
            </a:r>
            <a:r>
              <a:rPr dirty="0" smtClean="0" sz="1300" spc="-10">
                <a:latin typeface="Times New Roman"/>
                <a:cs typeface="Times New Roman"/>
              </a:rPr>
              <a:t>o</a:t>
            </a:r>
            <a:r>
              <a:rPr dirty="0" smtClean="0" sz="1300" spc="130">
                <a:latin typeface="Times New Roman"/>
                <a:cs typeface="Times New Roman"/>
              </a:rPr>
              <a:t>m</a:t>
            </a:r>
            <a:r>
              <a:rPr dirty="0" smtClean="0" sz="1300" spc="-10">
                <a:latin typeface="Times New Roman"/>
                <a:cs typeface="Times New Roman"/>
              </a:rPr>
              <a:t>o</a:t>
            </a:r>
            <a:r>
              <a:rPr dirty="0" smtClean="0" sz="1300" spc="125">
                <a:latin typeface="Times New Roman"/>
                <a:cs typeface="Times New Roman"/>
              </a:rPr>
              <a:t>t</a:t>
            </a:r>
            <a:r>
              <a:rPr dirty="0" smtClean="0" sz="1300" spc="140">
                <a:latin typeface="Times New Roman"/>
                <a:cs typeface="Times New Roman"/>
              </a:rPr>
              <a:t>r</a:t>
            </a:r>
            <a:r>
              <a:rPr dirty="0" smtClean="0" sz="1300" spc="30">
                <a:latin typeface="Times New Roman"/>
                <a:cs typeface="Times New Roman"/>
              </a:rPr>
              <a:t>i</a:t>
            </a:r>
            <a:r>
              <a:rPr dirty="0" smtClean="0" sz="1300" spc="-5">
                <a:latin typeface="Times New Roman"/>
                <a:cs typeface="Times New Roman"/>
              </a:rPr>
              <a:t>c</a:t>
            </a:r>
            <a:r>
              <a:rPr dirty="0" smtClean="0" sz="1300" spc="30">
                <a:latin typeface="Times New Roman"/>
                <a:cs typeface="Times New Roman"/>
              </a:rPr>
              <a:t>i</a:t>
            </a:r>
            <a:r>
              <a:rPr dirty="0" smtClean="0" sz="1300" spc="100">
                <a:latin typeface="Times New Roman"/>
                <a:cs typeface="Times New Roman"/>
              </a:rPr>
              <a:t>s</a:t>
            </a:r>
            <a:r>
              <a:rPr dirty="0" smtClean="0" sz="1300" spc="125">
                <a:latin typeface="Times New Roman"/>
                <a:cs typeface="Times New Roman"/>
              </a:rPr>
              <a:t>t</a:t>
            </a:r>
            <a:r>
              <a:rPr dirty="0" smtClean="0" sz="1300" spc="140">
                <a:latin typeface="Times New Roman"/>
                <a:cs typeface="Times New Roman"/>
              </a:rPr>
              <a:t>a</a:t>
            </a:r>
            <a:r>
              <a:rPr dirty="0" smtClean="0" sz="1300" spc="30">
                <a:latin typeface="Times New Roman"/>
                <a:cs typeface="Times New Roman"/>
              </a:rPr>
              <a:t>,</a:t>
            </a:r>
            <a:r>
              <a:rPr dirty="0" smtClean="0" sz="1300" spc="30">
                <a:latin typeface="Times New Roman"/>
                <a:cs typeface="Times New Roman"/>
              </a:rPr>
              <a:t>  </a:t>
            </a:r>
            <a:r>
              <a:rPr dirty="0" smtClean="0" sz="1300" spc="75">
                <a:latin typeface="Times New Roman"/>
                <a:cs typeface="Times New Roman"/>
              </a:rPr>
              <a:t> </a:t>
            </a:r>
            <a:r>
              <a:rPr dirty="0" smtClean="0" sz="1300" spc="150">
                <a:latin typeface="Times New Roman"/>
                <a:cs typeface="Times New Roman"/>
              </a:rPr>
              <a:t>a</a:t>
            </a:r>
            <a:r>
              <a:rPr dirty="0" smtClean="0" sz="1300" spc="40">
                <a:latin typeface="Times New Roman"/>
                <a:cs typeface="Times New Roman"/>
              </a:rPr>
              <a:t>l</a:t>
            </a:r>
            <a:r>
              <a:rPr dirty="0" smtClean="0" sz="1300" spc="40">
                <a:latin typeface="Times New Roman"/>
                <a:cs typeface="Times New Roman"/>
              </a:rPr>
              <a:t>  </a:t>
            </a:r>
            <a:r>
              <a:rPr dirty="0" smtClean="0" sz="1300" spc="80">
                <a:latin typeface="Times New Roman"/>
                <a:cs typeface="Times New Roman"/>
              </a:rPr>
              <a:t> </a:t>
            </a:r>
            <a:r>
              <a:rPr dirty="0" smtClean="0" sz="1300" spc="45">
                <a:latin typeface="Times New Roman"/>
                <a:cs typeface="Times New Roman"/>
              </a:rPr>
              <a:t>l</a:t>
            </a:r>
            <a:r>
              <a:rPr dirty="0" smtClean="0" sz="1300" spc="-10">
                <a:latin typeface="Times New Roman"/>
                <a:cs typeface="Times New Roman"/>
              </a:rPr>
              <a:t>o</a:t>
            </a:r>
            <a:r>
              <a:rPr dirty="0" smtClean="0" sz="1300" spc="45">
                <a:latin typeface="Times New Roman"/>
                <a:cs typeface="Times New Roman"/>
              </a:rPr>
              <a:t>g</a:t>
            </a:r>
            <a:r>
              <a:rPr dirty="0" smtClean="0" sz="1300" spc="-10">
                <a:latin typeface="Times New Roman"/>
                <a:cs typeface="Times New Roman"/>
              </a:rPr>
              <a:t>o</a:t>
            </a:r>
            <a:r>
              <a:rPr dirty="0" smtClean="0" sz="1300" spc="80">
                <a:latin typeface="Times New Roman"/>
                <a:cs typeface="Times New Roman"/>
              </a:rPr>
              <a:t>p</a:t>
            </a:r>
            <a:r>
              <a:rPr dirty="0" smtClean="0" sz="1300" spc="75">
                <a:latin typeface="Times New Roman"/>
                <a:cs typeface="Times New Roman"/>
              </a:rPr>
              <a:t>e</a:t>
            </a:r>
            <a:r>
              <a:rPr dirty="0" smtClean="0" sz="1300" spc="95">
                <a:latin typeface="Times New Roman"/>
                <a:cs typeface="Times New Roman"/>
              </a:rPr>
              <a:t>d</a:t>
            </a:r>
            <a:r>
              <a:rPr dirty="0" smtClean="0" sz="1300" spc="30">
                <a:latin typeface="Times New Roman"/>
                <a:cs typeface="Times New Roman"/>
              </a:rPr>
              <a:t>i</a:t>
            </a:r>
            <a:r>
              <a:rPr dirty="0" smtClean="0" sz="1300" spc="85">
                <a:latin typeface="Times New Roman"/>
                <a:cs typeface="Times New Roman"/>
              </a:rPr>
              <a:t>s</a:t>
            </a:r>
            <a:r>
              <a:rPr dirty="0" smtClean="0" sz="1300" spc="140">
                <a:latin typeface="Times New Roman"/>
                <a:cs typeface="Times New Roman"/>
              </a:rPr>
              <a:t>t</a:t>
            </a:r>
            <a:r>
              <a:rPr dirty="0" smtClean="0" sz="1300" spc="135">
                <a:latin typeface="Times New Roman"/>
                <a:cs typeface="Times New Roman"/>
              </a:rPr>
              <a:t>a</a:t>
            </a:r>
            <a:r>
              <a:rPr dirty="0" smtClean="0" sz="1400" spc="135">
                <a:latin typeface="Times New Roman"/>
                <a:cs typeface="Times New Roman"/>
              </a:rPr>
              <a:t>)    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220">
                <a:latin typeface="Times New Roman"/>
                <a:cs typeface="Times New Roman"/>
              </a:rPr>
              <a:t>  </a:t>
            </a:r>
            <a:r>
              <a:rPr dirty="0" smtClean="0" sz="2000" spc="-100">
                <a:latin typeface="Times New Roman"/>
                <a:cs typeface="Times New Roman"/>
              </a:rPr>
              <a:t> </a:t>
            </a:r>
            <a:r>
              <a:rPr dirty="0" smtClean="0" sz="2000" spc="140">
                <a:latin typeface="Times New Roman"/>
                <a:cs typeface="Times New Roman"/>
              </a:rPr>
              <a:t>p</a:t>
            </a:r>
            <a:r>
              <a:rPr dirty="0" smtClean="0" sz="2000" spc="125">
                <a:latin typeface="Times New Roman"/>
                <a:cs typeface="Times New Roman"/>
              </a:rPr>
              <a:t>e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-20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140">
                <a:latin typeface="Times New Roman"/>
                <a:cs typeface="Times New Roman"/>
              </a:rPr>
              <a:t>s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0">
                <a:latin typeface="Times New Roman"/>
                <a:cs typeface="Times New Roman"/>
              </a:rPr>
              <a:t> </a:t>
            </a:r>
            <a:r>
              <a:rPr dirty="0" smtClean="0" sz="2000" spc="225">
                <a:latin typeface="Times New Roman"/>
                <a:cs typeface="Times New Roman"/>
              </a:rPr>
              <a:t>a</a:t>
            </a:r>
            <a:r>
              <a:rPr dirty="0" smtClean="0" sz="2000" spc="95">
                <a:latin typeface="Times New Roman"/>
                <a:cs typeface="Times New Roman"/>
              </a:rPr>
              <a:t>b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60">
                <a:latin typeface="Times New Roman"/>
                <a:cs typeface="Times New Roman"/>
              </a:rPr>
              <a:t>l</a:t>
            </a:r>
            <a:r>
              <a:rPr dirty="0" smtClean="0" sz="2000" spc="60">
                <a:latin typeface="Times New Roman"/>
                <a:cs typeface="Times New Roman"/>
              </a:rPr>
              <a:t>i</a:t>
            </a:r>
            <a:r>
              <a:rPr dirty="0" smtClean="0" sz="2000" spc="220">
                <a:latin typeface="Times New Roman"/>
                <a:cs typeface="Times New Roman"/>
              </a:rPr>
              <a:t>t</a:t>
            </a:r>
            <a:r>
              <a:rPr dirty="0" smtClean="0" sz="2000" spc="204">
                <a:latin typeface="Times New Roman"/>
                <a:cs typeface="Times New Roman"/>
              </a:rPr>
              <a:t>a</a:t>
            </a:r>
            <a:r>
              <a:rPr dirty="0" smtClean="0" sz="2000" spc="220">
                <a:latin typeface="Times New Roman"/>
                <a:cs typeface="Times New Roman"/>
              </a:rPr>
              <a:t>t</a:t>
            </a:r>
            <a:r>
              <a:rPr dirty="0" smtClean="0" sz="2000" spc="60">
                <a:latin typeface="Times New Roman"/>
                <a:cs typeface="Times New Roman"/>
              </a:rPr>
              <a:t>i</a:t>
            </a:r>
            <a:r>
              <a:rPr dirty="0" smtClean="0" sz="2000" spc="75">
                <a:latin typeface="Times New Roman"/>
                <a:cs typeface="Times New Roman"/>
              </a:rPr>
              <a:t>v</a:t>
            </a:r>
            <a:r>
              <a:rPr dirty="0" smtClean="0" sz="2000" spc="0">
                <a:latin typeface="Times New Roman"/>
                <a:cs typeface="Times New Roman"/>
              </a:rPr>
              <a:t>o  </a:t>
            </a:r>
            <a:r>
              <a:rPr dirty="0" smtClean="0" sz="2000" spc="-160">
                <a:latin typeface="Times New Roman"/>
                <a:cs typeface="Times New Roman"/>
              </a:rPr>
              <a:t> 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-25">
                <a:latin typeface="Times New Roman"/>
                <a:cs typeface="Times New Roman"/>
              </a:rPr>
              <a:t>/</a:t>
            </a:r>
            <a:r>
              <a:rPr dirty="0" smtClean="0" sz="2000" spc="0">
                <a:latin typeface="Times New Roman"/>
                <a:cs typeface="Times New Roman"/>
              </a:rPr>
              <a:t>o  </a:t>
            </a:r>
            <a:r>
              <a:rPr dirty="0" smtClean="0" sz="2000" spc="-140">
                <a:latin typeface="Times New Roman"/>
                <a:cs typeface="Times New Roman"/>
              </a:rPr>
              <a:t> 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204">
                <a:latin typeface="Times New Roman"/>
                <a:cs typeface="Times New Roman"/>
              </a:rPr>
              <a:t>a</a:t>
            </a:r>
            <a:r>
              <a:rPr dirty="0" smtClean="0" sz="2000" spc="114">
                <a:latin typeface="Times New Roman"/>
                <a:cs typeface="Times New Roman"/>
              </a:rPr>
              <a:t>b</a:t>
            </a:r>
            <a:r>
              <a:rPr dirty="0" smtClean="0" sz="2000" spc="60">
                <a:latin typeface="Times New Roman"/>
                <a:cs typeface="Times New Roman"/>
              </a:rPr>
              <a:t>i</a:t>
            </a:r>
            <a:r>
              <a:rPr dirty="0" smtClean="0" sz="2000" spc="60">
                <a:latin typeface="Times New Roman"/>
                <a:cs typeface="Times New Roman"/>
              </a:rPr>
              <a:t>l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200">
                <a:latin typeface="Times New Roman"/>
                <a:cs typeface="Times New Roman"/>
              </a:rPr>
              <a:t>t</a:t>
            </a:r>
            <a:r>
              <a:rPr dirty="0" smtClean="0" sz="2000" spc="225">
                <a:latin typeface="Times New Roman"/>
                <a:cs typeface="Times New Roman"/>
              </a:rPr>
              <a:t>a</a:t>
            </a:r>
            <a:r>
              <a:rPr dirty="0" smtClean="0" sz="2000" spc="200">
                <a:latin typeface="Times New Roman"/>
                <a:cs typeface="Times New Roman"/>
              </a:rPr>
              <a:t>t</a:t>
            </a:r>
            <a:r>
              <a:rPr dirty="0" smtClean="0" sz="2000" spc="60">
                <a:latin typeface="Times New Roman"/>
                <a:cs typeface="Times New Roman"/>
              </a:rPr>
              <a:t>i</a:t>
            </a:r>
            <a:r>
              <a:rPr dirty="0" smtClean="0" sz="2000" spc="75">
                <a:latin typeface="Times New Roman"/>
                <a:cs typeface="Times New Roman"/>
              </a:rPr>
              <a:t>v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55">
                <a:latin typeface="Times New Roman"/>
                <a:cs typeface="Times New Roman"/>
              </a:rPr>
              <a:t>.</a:t>
            </a:r>
            <a:r>
              <a:rPr dirty="0" smtClean="0" sz="2000" spc="55">
                <a:latin typeface="Times New Roman"/>
                <a:cs typeface="Times New Roman"/>
              </a:rPr>
              <a:t>  </a:t>
            </a:r>
            <a:r>
              <a:rPr dirty="0" smtClean="0" sz="2000" spc="-155">
                <a:latin typeface="Times New Roman"/>
                <a:cs typeface="Times New Roman"/>
              </a:rPr>
              <a:t> </a:t>
            </a:r>
            <a:r>
              <a:rPr dirty="0" smtClean="0" sz="2000" spc="150">
                <a:latin typeface="Times New Roman"/>
                <a:cs typeface="Times New Roman"/>
              </a:rPr>
              <a:t>I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220">
                <a:latin typeface="Times New Roman"/>
                <a:cs typeface="Times New Roman"/>
              </a:rPr>
              <a:t>  </a:t>
            </a:r>
            <a:r>
              <a:rPr dirty="0" smtClean="0" sz="2000" spc="-140">
                <a:latin typeface="Times New Roman"/>
                <a:cs typeface="Times New Roman"/>
              </a:rPr>
              <a:t> </a:t>
            </a:r>
            <a:r>
              <a:rPr dirty="0" smtClean="0" sz="2000" spc="114">
                <a:latin typeface="Times New Roman"/>
                <a:cs typeface="Times New Roman"/>
              </a:rPr>
              <a:t>q</a:t>
            </a:r>
            <a:r>
              <a:rPr dirty="0" smtClean="0" sz="2000" spc="200">
                <a:latin typeface="Times New Roman"/>
                <a:cs typeface="Times New Roman"/>
              </a:rPr>
              <a:t>u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140">
                <a:latin typeface="Times New Roman"/>
                <a:cs typeface="Times New Roman"/>
              </a:rPr>
              <a:t>s</a:t>
            </a:r>
            <a:r>
              <a:rPr dirty="0" smtClean="0" sz="2000" spc="220">
                <a:latin typeface="Times New Roman"/>
                <a:cs typeface="Times New Roman"/>
              </a:rPr>
              <a:t>t</a:t>
            </a:r>
            <a:r>
              <a:rPr dirty="0" smtClean="0" sz="2000" spc="70">
                <a:latin typeface="Times New Roman"/>
                <a:cs typeface="Times New Roman"/>
              </a:rPr>
              <a:t>i</a:t>
            </a:r>
            <a:r>
              <a:rPr dirty="0" smtClean="0" sz="2000" spc="70">
                <a:latin typeface="Times New Roman"/>
                <a:cs typeface="Times New Roman"/>
              </a:rPr>
              <a:t>  </a:t>
            </a:r>
            <a:r>
              <a:rPr dirty="0" smtClean="0" sz="2000" spc="-15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c</a:t>
            </a:r>
            <a:r>
              <a:rPr dirty="0" smtClean="0" sz="2000" spc="204">
                <a:latin typeface="Times New Roman"/>
                <a:cs typeface="Times New Roman"/>
              </a:rPr>
              <a:t>a</a:t>
            </a:r>
            <a:r>
              <a:rPr dirty="0" smtClean="0" sz="2000" spc="140">
                <a:latin typeface="Times New Roman"/>
                <a:cs typeface="Times New Roman"/>
              </a:rPr>
              <a:t>s</a:t>
            </a:r>
            <a:r>
              <a:rPr dirty="0" smtClean="0" sz="2000" spc="70">
                <a:latin typeface="Times New Roman"/>
                <a:cs typeface="Times New Roman"/>
              </a:rPr>
              <a:t>i</a:t>
            </a:r>
            <a:r>
              <a:rPr dirty="0" smtClean="0" sz="2000" spc="70">
                <a:latin typeface="Times New Roman"/>
                <a:cs typeface="Times New Roman"/>
              </a:rPr>
              <a:t>  </a:t>
            </a:r>
            <a:r>
              <a:rPr dirty="0" smtClean="0" sz="2000" spc="-150">
                <a:latin typeface="Times New Roman"/>
                <a:cs typeface="Times New Roman"/>
              </a:rPr>
              <a:t> </a:t>
            </a:r>
            <a:r>
              <a:rPr dirty="0" smtClean="0" sz="2000" spc="105">
                <a:latin typeface="Times New Roman"/>
                <a:cs typeface="Times New Roman"/>
              </a:rPr>
              <a:t>è</a:t>
            </a:r>
            <a:r>
              <a:rPr dirty="0" smtClean="0" sz="2000" spc="105">
                <a:latin typeface="Times New Roman"/>
                <a:cs typeface="Times New Roman"/>
              </a:rPr>
              <a:t>  </a:t>
            </a:r>
            <a:r>
              <a:rPr dirty="0" smtClean="0" sz="2000" spc="-160">
                <a:latin typeface="Times New Roman"/>
                <a:cs typeface="Times New Roman"/>
              </a:rPr>
              <a:t> </a:t>
            </a:r>
            <a:r>
              <a:rPr dirty="0" smtClean="0" sz="2000" spc="125">
                <a:latin typeface="Times New Roman"/>
                <a:cs typeface="Times New Roman"/>
              </a:rPr>
              <a:t>e</a:t>
            </a:r>
            <a:r>
              <a:rPr dirty="0" smtClean="0" sz="2000" spc="120">
                <a:latin typeface="Times New Roman"/>
                <a:cs typeface="Times New Roman"/>
              </a:rPr>
              <a:t>s</a:t>
            </a:r>
            <a:r>
              <a:rPr dirty="0" smtClean="0" sz="2000" spc="155">
                <a:latin typeface="Times New Roman"/>
                <a:cs typeface="Times New Roman"/>
              </a:rPr>
              <a:t>p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70">
                <a:latin typeface="Times New Roman"/>
                <a:cs typeface="Times New Roman"/>
              </a:rPr>
              <a:t>z</a:t>
            </a:r>
            <a:r>
              <a:rPr dirty="0" smtClean="0" sz="2000" spc="220">
                <a:latin typeface="Times New Roman"/>
                <a:cs typeface="Times New Roman"/>
              </a:rPr>
              <a:t>a</a:t>
            </a:r>
            <a:r>
              <a:rPr dirty="0" smtClean="0" sz="2000" spc="12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c</a:t>
            </a:r>
            <a:r>
              <a:rPr dirty="0" smtClean="0" sz="2000" spc="20">
                <a:latin typeface="Times New Roman"/>
                <a:cs typeface="Times New Roman"/>
              </a:rPr>
              <a:t>o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140">
                <a:latin typeface="Times New Roman"/>
                <a:cs typeface="Times New Roman"/>
              </a:rPr>
              <a:t>s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60">
                <a:latin typeface="Times New Roman"/>
                <a:cs typeface="Times New Roman"/>
              </a:rPr>
              <a:t>l</a:t>
            </a:r>
            <a:r>
              <a:rPr dirty="0" smtClean="0" sz="2000" spc="60">
                <a:latin typeface="Times New Roman"/>
                <a:cs typeface="Times New Roman"/>
              </a:rPr>
              <a:t>i</a:t>
            </a:r>
            <a:r>
              <a:rPr dirty="0" smtClean="0" sz="2000" spc="140">
                <a:latin typeface="Times New Roman"/>
                <a:cs typeface="Times New Roman"/>
              </a:rPr>
              <a:t>d</a:t>
            </a:r>
            <a:r>
              <a:rPr dirty="0" smtClean="0" sz="2000" spc="225">
                <a:latin typeface="Times New Roman"/>
                <a:cs typeface="Times New Roman"/>
              </a:rPr>
              <a:t>a</a:t>
            </a:r>
            <a:r>
              <a:rPr dirty="0" smtClean="0" sz="2000" spc="220">
                <a:latin typeface="Times New Roman"/>
                <a:cs typeface="Times New Roman"/>
              </a:rPr>
              <a:t>t</a:t>
            </a:r>
            <a:r>
              <a:rPr dirty="0" smtClean="0" sz="2000" spc="220">
                <a:latin typeface="Times New Roman"/>
                <a:cs typeface="Times New Roman"/>
              </a:rPr>
              <a:t>a</a:t>
            </a:r>
            <a:r>
              <a:rPr dirty="0" smtClean="0" sz="2000" spc="220">
                <a:latin typeface="Times New Roman"/>
                <a:cs typeface="Times New Roman"/>
              </a:rPr>
              <a:t>  </a:t>
            </a:r>
            <a:r>
              <a:rPr dirty="0" smtClean="0" sz="2000" spc="210">
                <a:latin typeface="Times New Roman"/>
                <a:cs typeface="Times New Roman"/>
              </a:rPr>
              <a:t> </a:t>
            </a:r>
            <a:r>
              <a:rPr dirty="0" smtClean="0" sz="2000" spc="60">
                <a:latin typeface="Times New Roman"/>
                <a:cs typeface="Times New Roman"/>
              </a:rPr>
              <a:t>l</a:t>
            </a:r>
            <a:r>
              <a:rPr dirty="0" smtClean="0" sz="2000" spc="55">
                <a:latin typeface="Times New Roman"/>
                <a:cs typeface="Times New Roman"/>
              </a:rPr>
              <a:t>'</a:t>
            </a:r>
            <a:r>
              <a:rPr dirty="0" smtClean="0" sz="2000" spc="60">
                <a:latin typeface="Times New Roman"/>
                <a:cs typeface="Times New Roman"/>
              </a:rPr>
              <a:t>i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-10">
                <a:latin typeface="Times New Roman"/>
                <a:cs typeface="Times New Roman"/>
              </a:rPr>
              <a:t>f</a:t>
            </a:r>
            <a:r>
              <a:rPr dirty="0" smtClean="0" sz="2000" spc="80">
                <a:latin typeface="Times New Roman"/>
                <a:cs typeface="Times New Roman"/>
              </a:rPr>
              <a:t>l</a:t>
            </a:r>
            <a:r>
              <a:rPr dirty="0" smtClean="0" sz="2000" spc="200">
                <a:latin typeface="Times New Roman"/>
                <a:cs typeface="Times New Roman"/>
              </a:rPr>
              <a:t>u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70">
                <a:latin typeface="Times New Roman"/>
                <a:cs typeface="Times New Roman"/>
              </a:rPr>
              <a:t>z</a:t>
            </a:r>
            <a:r>
              <a:rPr dirty="0" smtClean="0" sz="2000" spc="220">
                <a:latin typeface="Times New Roman"/>
                <a:cs typeface="Times New Roman"/>
              </a:rPr>
              <a:t>a</a:t>
            </a:r>
            <a:r>
              <a:rPr dirty="0" smtClean="0" sz="2000" spc="220">
                <a:latin typeface="Times New Roman"/>
                <a:cs typeface="Times New Roman"/>
              </a:rPr>
              <a:t>  </a:t>
            </a:r>
            <a:r>
              <a:rPr dirty="0" smtClean="0" sz="2000" spc="210">
                <a:latin typeface="Times New Roman"/>
                <a:cs typeface="Times New Roman"/>
              </a:rPr>
              <a:t> </a:t>
            </a:r>
            <a:r>
              <a:rPr dirty="0" smtClean="0" sz="2000" spc="140">
                <a:latin typeface="Times New Roman"/>
                <a:cs typeface="Times New Roman"/>
              </a:rPr>
              <a:t>s</a:t>
            </a:r>
            <a:r>
              <a:rPr dirty="0" smtClean="0" sz="2000" spc="220">
                <a:latin typeface="Times New Roman"/>
                <a:cs typeface="Times New Roman"/>
              </a:rPr>
              <a:t>u</a:t>
            </a:r>
            <a:r>
              <a:rPr dirty="0" smtClean="0" sz="2000" spc="70">
                <a:latin typeface="Times New Roman"/>
                <a:cs typeface="Times New Roman"/>
              </a:rPr>
              <a:t>l</a:t>
            </a:r>
            <a:r>
              <a:rPr dirty="0" smtClean="0" sz="2000" spc="70">
                <a:latin typeface="Times New Roman"/>
                <a:cs typeface="Times New Roman"/>
              </a:rPr>
              <a:t>  </a:t>
            </a:r>
            <a:r>
              <a:rPr dirty="0" smtClean="0" sz="2000" spc="235">
                <a:latin typeface="Times New Roman"/>
                <a:cs typeface="Times New Roman"/>
              </a:rPr>
              <a:t> 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204">
                <a:latin typeface="Times New Roman"/>
                <a:cs typeface="Times New Roman"/>
              </a:rPr>
              <a:t>a</a:t>
            </a:r>
            <a:r>
              <a:rPr dirty="0" smtClean="0" sz="2000" spc="75">
                <a:latin typeface="Times New Roman"/>
                <a:cs typeface="Times New Roman"/>
              </a:rPr>
              <a:t>g</a:t>
            </a:r>
            <a:r>
              <a:rPr dirty="0" smtClean="0" sz="2000" spc="55">
                <a:latin typeface="Times New Roman"/>
                <a:cs typeface="Times New Roman"/>
              </a:rPr>
              <a:t>g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220">
                <a:latin typeface="Times New Roman"/>
                <a:cs typeface="Times New Roman"/>
              </a:rPr>
              <a:t>u</a:t>
            </a:r>
            <a:r>
              <a:rPr dirty="0" smtClean="0" sz="2000" spc="200">
                <a:latin typeface="Times New Roman"/>
                <a:cs typeface="Times New Roman"/>
              </a:rPr>
              <a:t>n</a:t>
            </a:r>
            <a:r>
              <a:rPr dirty="0" smtClean="0" sz="2000" spc="75">
                <a:latin typeface="Times New Roman"/>
                <a:cs typeface="Times New Roman"/>
              </a:rPr>
              <a:t>g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195">
                <a:latin typeface="Times New Roman"/>
                <a:cs typeface="Times New Roman"/>
              </a:rPr>
              <a:t>m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235">
                <a:latin typeface="Times New Roman"/>
                <a:cs typeface="Times New Roman"/>
              </a:rPr>
              <a:t>n</a:t>
            </a:r>
            <a:r>
              <a:rPr dirty="0" smtClean="0" sz="2000" spc="20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o  </a:t>
            </a:r>
            <a:r>
              <a:rPr dirty="0" smtClean="0" sz="2000" spc="200">
                <a:latin typeface="Times New Roman"/>
                <a:cs typeface="Times New Roman"/>
              </a:rPr>
              <a:t> </a:t>
            </a:r>
            <a:r>
              <a:rPr dirty="0" smtClean="0" sz="2000" spc="155">
                <a:latin typeface="Times New Roman"/>
                <a:cs typeface="Times New Roman"/>
              </a:rPr>
              <a:t>d</a:t>
            </a:r>
            <a:r>
              <a:rPr dirty="0" smtClean="0" sz="2000" spc="70">
                <a:latin typeface="Times New Roman"/>
                <a:cs typeface="Times New Roman"/>
              </a:rPr>
              <a:t>i</a:t>
            </a:r>
            <a:r>
              <a:rPr dirty="0" smtClean="0" sz="2000" spc="70">
                <a:latin typeface="Times New Roman"/>
                <a:cs typeface="Times New Roman"/>
              </a:rPr>
              <a:t>  </a:t>
            </a:r>
            <a:r>
              <a:rPr dirty="0" smtClean="0" sz="2000" spc="195">
                <a:latin typeface="Times New Roman"/>
                <a:cs typeface="Times New Roman"/>
              </a:rPr>
              <a:t> </a:t>
            </a:r>
            <a:r>
              <a:rPr dirty="0" smtClean="0" sz="2000" spc="215">
                <a:latin typeface="Times New Roman"/>
                <a:cs typeface="Times New Roman"/>
              </a:rPr>
              <a:t>m</a:t>
            </a:r>
            <a:r>
              <a:rPr dirty="0" smtClean="0" sz="2000" spc="60">
                <a:latin typeface="Times New Roman"/>
                <a:cs typeface="Times New Roman"/>
              </a:rPr>
              <a:t>i</a:t>
            </a:r>
            <a:r>
              <a:rPr dirty="0" smtClean="0" sz="2000" spc="55">
                <a:latin typeface="Times New Roman"/>
                <a:cs typeface="Times New Roman"/>
              </a:rPr>
              <a:t>g</a:t>
            </a:r>
            <a:r>
              <a:rPr dirty="0" smtClean="0" sz="2000" spc="80">
                <a:latin typeface="Times New Roman"/>
                <a:cs typeface="Times New Roman"/>
              </a:rPr>
              <a:t>l</a:t>
            </a:r>
            <a:r>
              <a:rPr dirty="0" smtClean="0" sz="2000" spc="6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70">
                <a:latin typeface="Times New Roman"/>
                <a:cs typeface="Times New Roman"/>
              </a:rPr>
              <a:t>i</a:t>
            </a:r>
            <a:r>
              <a:rPr dirty="0" smtClean="0" sz="2000" spc="65">
                <a:latin typeface="Times New Roman"/>
                <a:cs typeface="Times New Roman"/>
              </a:rPr>
              <a:t> </a:t>
            </a:r>
            <a:r>
              <a:rPr dirty="0" smtClean="0" sz="2000" spc="65">
                <a:latin typeface="Times New Roman"/>
                <a:cs typeface="Times New Roman"/>
              </a:rPr>
              <a:t>o</a:t>
            </a:r>
            <a:r>
              <a:rPr dirty="0" smtClean="0" sz="2000" spc="95">
                <a:latin typeface="Times New Roman"/>
                <a:cs typeface="Times New Roman"/>
              </a:rPr>
              <a:t>b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220">
                <a:latin typeface="Times New Roman"/>
                <a:cs typeface="Times New Roman"/>
              </a:rPr>
              <a:t>t</a:t>
            </a:r>
            <a:r>
              <a:rPr dirty="0" smtClean="0" sz="2000" spc="200">
                <a:latin typeface="Times New Roman"/>
                <a:cs typeface="Times New Roman"/>
              </a:rPr>
              <a:t>t</a:t>
            </a:r>
            <a:r>
              <a:rPr dirty="0" smtClean="0" sz="2000" spc="60">
                <a:latin typeface="Times New Roman"/>
                <a:cs typeface="Times New Roman"/>
              </a:rPr>
              <a:t>i</a:t>
            </a:r>
            <a:r>
              <a:rPr dirty="0" smtClean="0" sz="2000" spc="55">
                <a:latin typeface="Times New Roman"/>
                <a:cs typeface="Times New Roman"/>
              </a:rPr>
              <a:t>v</a:t>
            </a:r>
            <a:r>
              <a:rPr dirty="0" smtClean="0" sz="2000" spc="70">
                <a:latin typeface="Times New Roman"/>
                <a:cs typeface="Times New Roman"/>
              </a:rPr>
              <a:t>i</a:t>
            </a:r>
            <a:r>
              <a:rPr dirty="0" smtClean="0" sz="2000" spc="70">
                <a:latin typeface="Times New Roman"/>
                <a:cs typeface="Times New Roman"/>
              </a:rPr>
              <a:t> </a:t>
            </a:r>
            <a:r>
              <a:rPr dirty="0" smtClean="0" sz="2000" spc="220">
                <a:latin typeface="Times New Roman"/>
                <a:cs typeface="Times New Roman"/>
              </a:rPr>
              <a:t>a</a:t>
            </a:r>
            <a:r>
              <a:rPr dirty="0" smtClean="0" sz="2000" spc="25">
                <a:latin typeface="Times New Roman"/>
                <a:cs typeface="Times New Roman"/>
              </a:rPr>
              <a:t> </a:t>
            </a:r>
            <a:r>
              <a:rPr dirty="0" smtClean="0" sz="2000" spc="114">
                <a:latin typeface="Times New Roman"/>
                <a:cs typeface="Times New Roman"/>
              </a:rPr>
              <a:t>b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55">
                <a:latin typeface="Times New Roman"/>
                <a:cs typeface="Times New Roman"/>
              </a:rPr>
              <a:t>v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60">
                <a:latin typeface="Times New Roman"/>
                <a:cs typeface="Times New Roman"/>
              </a:rPr>
              <a:t> 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40">
                <a:latin typeface="Times New Roman"/>
                <a:cs typeface="Times New Roman"/>
              </a:rPr>
              <a:t> </a:t>
            </a:r>
            <a:r>
              <a:rPr dirty="0" smtClean="0" sz="2000" spc="220">
                <a:latin typeface="Times New Roman"/>
                <a:cs typeface="Times New Roman"/>
              </a:rPr>
              <a:t>a</a:t>
            </a:r>
            <a:r>
              <a:rPr dirty="0" smtClean="0" sz="2000" spc="45">
                <a:latin typeface="Times New Roman"/>
                <a:cs typeface="Times New Roman"/>
              </a:rPr>
              <a:t> </a:t>
            </a:r>
            <a:r>
              <a:rPr dirty="0" smtClean="0" sz="2000" spc="80">
                <a:latin typeface="Times New Roman"/>
                <a:cs typeface="Times New Roman"/>
              </a:rPr>
              <a:t>l</a:t>
            </a:r>
            <a:r>
              <a:rPr dirty="0" smtClean="0" sz="2000" spc="220">
                <a:latin typeface="Times New Roman"/>
                <a:cs typeface="Times New Roman"/>
              </a:rPr>
              <a:t>un</a:t>
            </a:r>
            <a:r>
              <a:rPr dirty="0" smtClean="0" sz="2000" spc="55">
                <a:latin typeface="Times New Roman"/>
                <a:cs typeface="Times New Roman"/>
              </a:rPr>
              <a:t>g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60">
                <a:latin typeface="Times New Roman"/>
                <a:cs typeface="Times New Roman"/>
              </a:rPr>
              <a:t> </a:t>
            </a:r>
            <a:r>
              <a:rPr dirty="0" smtClean="0" sz="2000" spc="200">
                <a:latin typeface="Times New Roman"/>
                <a:cs typeface="Times New Roman"/>
              </a:rPr>
              <a:t>t</a:t>
            </a:r>
            <a:r>
              <a:rPr dirty="0" smtClean="0" sz="2000" spc="125">
                <a:latin typeface="Times New Roman"/>
                <a:cs typeface="Times New Roman"/>
              </a:rPr>
              <a:t>e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195">
                <a:latin typeface="Times New Roman"/>
                <a:cs typeface="Times New Roman"/>
              </a:rPr>
              <a:t>m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200">
                <a:latin typeface="Times New Roman"/>
                <a:cs typeface="Times New Roman"/>
              </a:rPr>
              <a:t>n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60">
                <a:latin typeface="Times New Roman"/>
                <a:cs typeface="Times New Roman"/>
              </a:rPr>
              <a:t> </a:t>
            </a:r>
            <a:r>
              <a:rPr dirty="0" smtClean="0" sz="2000" spc="140">
                <a:latin typeface="Times New Roman"/>
                <a:cs typeface="Times New Roman"/>
              </a:rPr>
              <a:t>s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60">
                <a:latin typeface="Times New Roman"/>
                <a:cs typeface="Times New Roman"/>
              </a:rPr>
              <a:t> </a:t>
            </a:r>
            <a:r>
              <a:rPr dirty="0" smtClean="0" sz="2000" spc="200">
                <a:latin typeface="Times New Roman"/>
                <a:cs typeface="Times New Roman"/>
              </a:rPr>
              <a:t>t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220">
                <a:latin typeface="Times New Roman"/>
                <a:cs typeface="Times New Roman"/>
              </a:rPr>
              <a:t>a</a:t>
            </a:r>
            <a:r>
              <a:rPr dirty="0" smtClean="0" sz="2000" spc="45">
                <a:latin typeface="Times New Roman"/>
                <a:cs typeface="Times New Roman"/>
              </a:rPr>
              <a:t> </a:t>
            </a:r>
            <a:r>
              <a:rPr dirty="0" smtClean="0" sz="2000" spc="75">
                <a:latin typeface="Times New Roman"/>
                <a:cs typeface="Times New Roman"/>
              </a:rPr>
              <a:t>g</a:t>
            </a:r>
            <a:r>
              <a:rPr dirty="0" smtClean="0" sz="2000" spc="60">
                <a:latin typeface="Times New Roman"/>
                <a:cs typeface="Times New Roman"/>
              </a:rPr>
              <a:t>l</a:t>
            </a:r>
            <a:r>
              <a:rPr dirty="0" smtClean="0" sz="2000" spc="70">
                <a:latin typeface="Times New Roman"/>
                <a:cs typeface="Times New Roman"/>
              </a:rPr>
              <a:t>i</a:t>
            </a:r>
            <a:r>
              <a:rPr dirty="0" smtClean="0" sz="2000" spc="5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140">
                <a:latin typeface="Times New Roman"/>
                <a:cs typeface="Times New Roman"/>
              </a:rPr>
              <a:t>p</a:t>
            </a:r>
            <a:r>
              <a:rPr dirty="0" smtClean="0" sz="2000" spc="125">
                <a:latin typeface="Times New Roman"/>
                <a:cs typeface="Times New Roman"/>
              </a:rPr>
              <a:t>e</a:t>
            </a:r>
            <a:r>
              <a:rPr dirty="0" smtClean="0" sz="2000" spc="185">
                <a:latin typeface="Times New Roman"/>
                <a:cs typeface="Times New Roman"/>
              </a:rPr>
              <a:t>r</a:t>
            </a:r>
            <a:r>
              <a:rPr dirty="0" smtClean="0" sz="2000" spc="225">
                <a:latin typeface="Times New Roman"/>
                <a:cs typeface="Times New Roman"/>
              </a:rPr>
              <a:t>a</a:t>
            </a:r>
            <a:r>
              <a:rPr dirty="0" smtClean="0" sz="2000" spc="200">
                <a:latin typeface="Times New Roman"/>
                <a:cs typeface="Times New Roman"/>
              </a:rPr>
              <a:t>t</a:t>
            </a:r>
            <a:r>
              <a:rPr dirty="0" smtClean="0" sz="2000" spc="20">
                <a:latin typeface="Times New Roman"/>
                <a:cs typeface="Times New Roman"/>
              </a:rPr>
              <a:t>o</a:t>
            </a:r>
            <a:r>
              <a:rPr dirty="0" smtClean="0" sz="2000" spc="185">
                <a:latin typeface="Times New Roman"/>
                <a:cs typeface="Times New Roman"/>
              </a:rPr>
              <a:t>r</a:t>
            </a:r>
            <a:r>
              <a:rPr dirty="0" smtClean="0" sz="2000" spc="70">
                <a:latin typeface="Times New Roman"/>
                <a:cs typeface="Times New Roman"/>
              </a:rPr>
              <a:t>i</a:t>
            </a:r>
            <a:r>
              <a:rPr dirty="0" smtClean="0" sz="2000" spc="7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c</a:t>
            </a:r>
            <a:r>
              <a:rPr dirty="0" smtClean="0" sz="2000" spc="220">
                <a:latin typeface="Times New Roman"/>
                <a:cs typeface="Times New Roman"/>
              </a:rPr>
              <a:t>h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55">
                <a:latin typeface="Times New Roman"/>
                <a:cs typeface="Times New Roman"/>
              </a:rPr>
              <a:t>,</a:t>
            </a:r>
            <a:r>
              <a:rPr dirty="0" smtClean="0" sz="2000" spc="45">
                <a:latin typeface="Times New Roman"/>
                <a:cs typeface="Times New Roman"/>
              </a:rPr>
              <a:t> </a:t>
            </a:r>
            <a:r>
              <a:rPr dirty="0" smtClean="0" sz="2000" spc="220">
                <a:latin typeface="Times New Roman"/>
                <a:cs typeface="Times New Roman"/>
              </a:rPr>
              <a:t>a</a:t>
            </a:r>
            <a:r>
              <a:rPr dirty="0" smtClean="0" sz="2000" spc="125">
                <a:latin typeface="Times New Roman"/>
                <a:cs typeface="Times New Roman"/>
              </a:rPr>
              <a:t> </a:t>
            </a:r>
            <a:r>
              <a:rPr dirty="0" smtClean="0" sz="2000" spc="75">
                <a:latin typeface="Times New Roman"/>
                <a:cs typeface="Times New Roman"/>
              </a:rPr>
              <a:t>v</a:t>
            </a:r>
            <a:r>
              <a:rPr dirty="0" smtClean="0" sz="2000" spc="225">
                <a:latin typeface="Times New Roman"/>
                <a:cs typeface="Times New Roman"/>
              </a:rPr>
              <a:t>a</a:t>
            </a:r>
            <a:r>
              <a:rPr dirty="0" smtClean="0" sz="2000" spc="185">
                <a:latin typeface="Times New Roman"/>
                <a:cs typeface="Times New Roman"/>
              </a:rPr>
              <a:t>r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o </a:t>
            </a:r>
            <a:r>
              <a:rPr dirty="0" smtClean="0" sz="2000" spc="160">
                <a:latin typeface="Times New Roman"/>
                <a:cs typeface="Times New Roman"/>
              </a:rPr>
              <a:t> </a:t>
            </a:r>
            <a:r>
              <a:rPr dirty="0" smtClean="0" sz="2000" spc="200">
                <a:latin typeface="Times New Roman"/>
                <a:cs typeface="Times New Roman"/>
              </a:rPr>
              <a:t>t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200">
                <a:latin typeface="Times New Roman"/>
                <a:cs typeface="Times New Roman"/>
              </a:rPr>
              <a:t>t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60">
                <a:latin typeface="Times New Roman"/>
                <a:cs typeface="Times New Roman"/>
              </a:rPr>
              <a:t>l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55">
                <a:latin typeface="Times New Roman"/>
                <a:cs typeface="Times New Roman"/>
              </a:rPr>
              <a:t>,</a:t>
            </a:r>
            <a:r>
              <a:rPr dirty="0" smtClean="0" sz="2000" spc="55">
                <a:latin typeface="Times New Roman"/>
                <a:cs typeface="Times New Roman"/>
              </a:rPr>
              <a:t> </a:t>
            </a:r>
            <a:r>
              <a:rPr dirty="0" smtClean="0" sz="2000" spc="145">
                <a:latin typeface="Times New Roman"/>
                <a:cs typeface="Times New Roman"/>
              </a:rPr>
              <a:t> </a:t>
            </a:r>
            <a:r>
              <a:rPr dirty="0" smtClean="0" sz="2000" spc="125">
                <a:latin typeface="Times New Roman"/>
                <a:cs typeface="Times New Roman"/>
              </a:rPr>
              <a:t>e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220">
                <a:latin typeface="Times New Roman"/>
                <a:cs typeface="Times New Roman"/>
              </a:rPr>
              <a:t>t</a:t>
            </a:r>
            <a:r>
              <a:rPr dirty="0" smtClean="0" sz="2000" spc="185">
                <a:latin typeface="Times New Roman"/>
                <a:cs typeface="Times New Roman"/>
              </a:rPr>
              <a:t>r</a:t>
            </a:r>
            <a:r>
              <a:rPr dirty="0" smtClean="0" sz="2000" spc="225">
                <a:latin typeface="Times New Roman"/>
                <a:cs typeface="Times New Roman"/>
              </a:rPr>
              <a:t>a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220">
                <a:latin typeface="Times New Roman"/>
                <a:cs typeface="Times New Roman"/>
              </a:rPr>
              <a:t>o </a:t>
            </a:r>
            <a:r>
              <a:rPr dirty="0" smtClean="0" sz="2000" spc="140">
                <a:latin typeface="Times New Roman"/>
                <a:cs typeface="Times New Roman"/>
              </a:rPr>
              <a:t> 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220">
                <a:latin typeface="Times New Roman"/>
                <a:cs typeface="Times New Roman"/>
              </a:rPr>
              <a:t> </a:t>
            </a:r>
            <a:r>
              <a:rPr dirty="0" smtClean="0" sz="2000" spc="160">
                <a:latin typeface="Times New Roman"/>
                <a:cs typeface="Times New Roman"/>
              </a:rPr>
              <a:t> </a:t>
            </a:r>
            <a:r>
              <a:rPr dirty="0" smtClean="0" sz="2000" spc="225">
                <a:latin typeface="Times New Roman"/>
                <a:cs typeface="Times New Roman"/>
              </a:rPr>
              <a:t>r</a:t>
            </a:r>
            <a:r>
              <a:rPr dirty="0" smtClean="0" sz="2000" spc="85">
                <a:latin typeface="Times New Roman"/>
                <a:cs typeface="Times New Roman"/>
              </a:rPr>
              <a:t>e</a:t>
            </a:r>
            <a:r>
              <a:rPr dirty="0" smtClean="0" sz="2000" spc="80">
                <a:latin typeface="Times New Roman"/>
                <a:cs typeface="Times New Roman"/>
              </a:rPr>
              <a:t>l</a:t>
            </a:r>
            <a:r>
              <a:rPr dirty="0" smtClean="0" sz="2000" spc="225">
                <a:latin typeface="Times New Roman"/>
                <a:cs typeface="Times New Roman"/>
              </a:rPr>
              <a:t>a</a:t>
            </a:r>
            <a:r>
              <a:rPr dirty="0" smtClean="0" sz="2000" spc="50">
                <a:latin typeface="Times New Roman"/>
                <a:cs typeface="Times New Roman"/>
              </a:rPr>
              <a:t>z</a:t>
            </a:r>
            <a:r>
              <a:rPr dirty="0" smtClean="0" sz="2000" spc="6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105">
                <a:latin typeface="Times New Roman"/>
                <a:cs typeface="Times New Roman"/>
              </a:rPr>
              <a:t> </a:t>
            </a:r>
            <a:r>
              <a:rPr dirty="0" smtClean="0" sz="2000" spc="160">
                <a:latin typeface="Times New Roman"/>
                <a:cs typeface="Times New Roman"/>
              </a:rPr>
              <a:t> </a:t>
            </a:r>
            <a:r>
              <a:rPr dirty="0" smtClean="0" sz="2000" spc="204">
                <a:latin typeface="Times New Roman"/>
                <a:cs typeface="Times New Roman"/>
              </a:rPr>
              <a:t>a</a:t>
            </a:r>
            <a:r>
              <a:rPr dirty="0" smtClean="0" sz="2000" spc="220">
                <a:latin typeface="Times New Roman"/>
                <a:cs typeface="Times New Roman"/>
              </a:rPr>
              <a:t>tt</a:t>
            </a:r>
            <a:r>
              <a:rPr dirty="0" smtClean="0" sz="2000" spc="60">
                <a:latin typeface="Times New Roman"/>
                <a:cs typeface="Times New Roman"/>
              </a:rPr>
              <a:t>i</a:t>
            </a:r>
            <a:r>
              <a:rPr dirty="0" smtClean="0" sz="2000" spc="75">
                <a:latin typeface="Times New Roman"/>
                <a:cs typeface="Times New Roman"/>
              </a:rPr>
              <a:t>v</a:t>
            </a:r>
            <a:r>
              <a:rPr dirty="0" smtClean="0" sz="2000" spc="220">
                <a:latin typeface="Times New Roman"/>
                <a:cs typeface="Times New Roman"/>
              </a:rPr>
              <a:t>a</a:t>
            </a:r>
            <a:r>
              <a:rPr dirty="0" smtClean="0" sz="2000" spc="220">
                <a:latin typeface="Times New Roman"/>
                <a:cs typeface="Times New Roman"/>
              </a:rPr>
              <a:t> </a:t>
            </a:r>
            <a:r>
              <a:rPr dirty="0" smtClean="0" sz="2000" spc="15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220">
                <a:latin typeface="Times New Roman"/>
                <a:cs typeface="Times New Roman"/>
              </a:rPr>
              <a:t> </a:t>
            </a:r>
            <a:r>
              <a:rPr dirty="0" smtClean="0" sz="2000" spc="160">
                <a:latin typeface="Times New Roman"/>
                <a:cs typeface="Times New Roman"/>
              </a:rPr>
              <a:t> </a:t>
            </a:r>
            <a:r>
              <a:rPr dirty="0" smtClean="0" sz="2000" spc="60">
                <a:latin typeface="Times New Roman"/>
                <a:cs typeface="Times New Roman"/>
              </a:rPr>
              <a:t>i</a:t>
            </a:r>
            <a:r>
              <a:rPr dirty="0" smtClean="0" sz="2000" spc="70">
                <a:latin typeface="Times New Roman"/>
                <a:cs typeface="Times New Roman"/>
              </a:rPr>
              <a:t>l</a:t>
            </a:r>
            <a:r>
              <a:rPr dirty="0" smtClean="0" sz="2000" spc="70">
                <a:latin typeface="Times New Roman"/>
                <a:cs typeface="Times New Roman"/>
              </a:rPr>
              <a:t> </a:t>
            </a:r>
            <a:r>
              <a:rPr dirty="0" smtClean="0" sz="2000" spc="150">
                <a:latin typeface="Times New Roman"/>
                <a:cs typeface="Times New Roman"/>
              </a:rPr>
              <a:t> </a:t>
            </a:r>
            <a:r>
              <a:rPr dirty="0" smtClean="0" sz="2000" spc="114">
                <a:latin typeface="Times New Roman"/>
                <a:cs typeface="Times New Roman"/>
              </a:rPr>
              <a:t>b</a:t>
            </a:r>
            <a:r>
              <a:rPr dirty="0" smtClean="0" sz="2000" spc="225">
                <a:latin typeface="Times New Roman"/>
                <a:cs typeface="Times New Roman"/>
              </a:rPr>
              <a:t>a</a:t>
            </a:r>
            <a:r>
              <a:rPr dirty="0" smtClean="0" sz="2000" spc="195">
                <a:latin typeface="Times New Roman"/>
                <a:cs typeface="Times New Roman"/>
              </a:rPr>
              <a:t>m</a:t>
            </a:r>
            <a:r>
              <a:rPr dirty="0" smtClean="0" sz="2000" spc="95">
                <a:latin typeface="Times New Roman"/>
                <a:cs typeface="Times New Roman"/>
              </a:rPr>
              <a:t>b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220">
                <a:latin typeface="Times New Roman"/>
                <a:cs typeface="Times New Roman"/>
              </a:rPr>
              <a:t>o</a:t>
            </a:r>
            <a:r>
              <a:rPr dirty="0" smtClean="0" sz="2000" spc="55">
                <a:latin typeface="Times New Roman"/>
                <a:cs typeface="Times New Roman"/>
              </a:rPr>
              <a:t>,</a:t>
            </a:r>
            <a:r>
              <a:rPr dirty="0" smtClean="0" sz="2000" spc="55">
                <a:latin typeface="Times New Roman"/>
                <a:cs typeface="Times New Roman"/>
              </a:rPr>
              <a:t> </a:t>
            </a:r>
            <a:r>
              <a:rPr dirty="0" smtClean="0" sz="2000" spc="140">
                <a:latin typeface="Times New Roman"/>
                <a:cs typeface="Times New Roman"/>
              </a:rPr>
              <a:t>s</a:t>
            </a:r>
            <a:r>
              <a:rPr dirty="0" smtClean="0" sz="2000" spc="-270">
                <a:latin typeface="Times New Roman"/>
                <a:cs typeface="Times New Roman"/>
              </a:rPr>
              <a:t>’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140">
                <a:latin typeface="Times New Roman"/>
                <a:cs typeface="Times New Roman"/>
              </a:rPr>
              <a:t>s</a:t>
            </a:r>
            <a:r>
              <a:rPr dirty="0" smtClean="0" sz="2000" spc="220">
                <a:latin typeface="Times New Roman"/>
                <a:cs typeface="Times New Roman"/>
              </a:rPr>
              <a:t>t</a:t>
            </a:r>
            <a:r>
              <a:rPr dirty="0" smtClean="0" sz="2000" spc="225">
                <a:latin typeface="Times New Roman"/>
                <a:cs typeface="Times New Roman"/>
              </a:rPr>
              <a:t>a</a:t>
            </a:r>
            <a:r>
              <a:rPr dirty="0" smtClean="0" sz="2000" spc="220">
                <a:latin typeface="Times New Roman"/>
                <a:cs typeface="Times New Roman"/>
              </a:rPr>
              <a:t>u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220">
                <a:latin typeface="Times New Roman"/>
                <a:cs typeface="Times New Roman"/>
              </a:rPr>
              <a:t>a</a:t>
            </a:r>
            <a:r>
              <a:rPr dirty="0" smtClean="0" sz="2000" spc="220">
                <a:latin typeface="Times New Roman"/>
                <a:cs typeface="Times New Roman"/>
              </a:rPr>
              <a:t>    </a:t>
            </a:r>
            <a:r>
              <a:rPr dirty="0" smtClean="0" sz="2000" spc="110">
                <a:latin typeface="Times New Roman"/>
                <a:cs typeface="Times New Roman"/>
              </a:rPr>
              <a:t> </a:t>
            </a:r>
            <a:r>
              <a:rPr dirty="0" smtClean="0" sz="2000" spc="220">
                <a:latin typeface="Times New Roman"/>
                <a:cs typeface="Times New Roman"/>
              </a:rPr>
              <a:t>un</a:t>
            </a:r>
            <a:r>
              <a:rPr dirty="0" smtClean="0" sz="2000" spc="220">
                <a:latin typeface="Times New Roman"/>
                <a:cs typeface="Times New Roman"/>
              </a:rPr>
              <a:t>    </a:t>
            </a:r>
            <a:r>
              <a:rPr dirty="0" smtClean="0" sz="2000" spc="125">
                <a:latin typeface="Times New Roman"/>
                <a:cs typeface="Times New Roman"/>
              </a:rPr>
              <a:t> 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225">
                <a:latin typeface="Times New Roman"/>
                <a:cs typeface="Times New Roman"/>
              </a:rPr>
              <a:t>a</a:t>
            </a:r>
            <a:r>
              <a:rPr dirty="0" smtClean="0" sz="2000" spc="140">
                <a:latin typeface="Times New Roman"/>
                <a:cs typeface="Times New Roman"/>
              </a:rPr>
              <a:t>p</a:t>
            </a:r>
            <a:r>
              <a:rPr dirty="0" smtClean="0" sz="2000" spc="155">
                <a:latin typeface="Times New Roman"/>
                <a:cs typeface="Times New Roman"/>
              </a:rPr>
              <a:t>p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220">
                <a:latin typeface="Times New Roman"/>
                <a:cs typeface="Times New Roman"/>
              </a:rPr>
              <a:t>t</a:t>
            </a:r>
            <a:r>
              <a:rPr dirty="0" smtClean="0" sz="2000" spc="220">
                <a:latin typeface="Times New Roman"/>
                <a:cs typeface="Times New Roman"/>
              </a:rPr>
              <a:t>o    </a:t>
            </a:r>
            <a:r>
              <a:rPr dirty="0" smtClean="0" sz="2000" spc="105">
                <a:latin typeface="Times New Roman"/>
                <a:cs typeface="Times New Roman"/>
              </a:rPr>
              <a:t> </a:t>
            </a:r>
            <a:r>
              <a:rPr dirty="0" smtClean="0" sz="2000" spc="140">
                <a:latin typeface="Times New Roman"/>
                <a:cs typeface="Times New Roman"/>
              </a:rPr>
              <a:t>d</a:t>
            </a:r>
            <a:r>
              <a:rPr dirty="0" smtClean="0" sz="2000" spc="70">
                <a:latin typeface="Times New Roman"/>
                <a:cs typeface="Times New Roman"/>
              </a:rPr>
              <a:t>i</a:t>
            </a:r>
            <a:r>
              <a:rPr dirty="0" smtClean="0" sz="2000" spc="70">
                <a:latin typeface="Times New Roman"/>
                <a:cs typeface="Times New Roman"/>
              </a:rPr>
              <a:t>    </a:t>
            </a:r>
            <a:r>
              <a:rPr dirty="0" smtClean="0" sz="2000" spc="135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-10">
                <a:latin typeface="Times New Roman"/>
                <a:cs typeface="Times New Roman"/>
              </a:rPr>
              <a:t>f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220">
                <a:latin typeface="Times New Roman"/>
                <a:cs typeface="Times New Roman"/>
              </a:rPr>
              <a:t>t</a:t>
            </a:r>
            <a:r>
              <a:rPr dirty="0" smtClean="0" sz="2000" spc="220">
                <a:latin typeface="Times New Roman"/>
                <a:cs typeface="Times New Roman"/>
              </a:rPr>
              <a:t>o    </a:t>
            </a:r>
            <a:r>
              <a:rPr dirty="0" smtClean="0" sz="2000" spc="105">
                <a:latin typeface="Times New Roman"/>
                <a:cs typeface="Times New Roman"/>
              </a:rPr>
              <a:t> </a:t>
            </a:r>
            <a:r>
              <a:rPr dirty="0" smtClean="0" sz="2000" spc="140">
                <a:latin typeface="Times New Roman"/>
                <a:cs typeface="Times New Roman"/>
              </a:rPr>
              <a:t>d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204">
                <a:latin typeface="Times New Roman"/>
                <a:cs typeface="Times New Roman"/>
              </a:rPr>
              <a:t>a</a:t>
            </a:r>
            <a:r>
              <a:rPr dirty="0" smtClean="0" sz="2000" spc="215">
                <a:latin typeface="Times New Roman"/>
                <a:cs typeface="Times New Roman"/>
              </a:rPr>
              <a:t>m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-40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o    </a:t>
            </a:r>
            <a:r>
              <a:rPr dirty="0" smtClean="0" sz="2000" spc="125">
                <a:latin typeface="Times New Roman"/>
                <a:cs typeface="Times New Roman"/>
              </a:rPr>
              <a:t> 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6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c</a:t>
            </a:r>
            <a:r>
              <a:rPr dirty="0" smtClean="0" sz="2000" spc="20">
                <a:latin typeface="Times New Roman"/>
                <a:cs typeface="Times New Roman"/>
              </a:rPr>
              <a:t>o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200">
                <a:latin typeface="Times New Roman"/>
                <a:cs typeface="Times New Roman"/>
              </a:rPr>
              <a:t>t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220">
                <a:latin typeface="Times New Roman"/>
                <a:cs typeface="Times New Roman"/>
              </a:rPr>
              <a:t>nu</a:t>
            </a:r>
            <a:r>
              <a:rPr dirty="0" smtClean="0" sz="2000" spc="204">
                <a:latin typeface="Times New Roman"/>
                <a:cs typeface="Times New Roman"/>
              </a:rPr>
              <a:t>a</a:t>
            </a:r>
            <a:r>
              <a:rPr dirty="0" smtClean="0" sz="2000" spc="220">
                <a:latin typeface="Times New Roman"/>
                <a:cs typeface="Times New Roman"/>
              </a:rPr>
              <a:t>t</a:t>
            </a:r>
            <a:r>
              <a:rPr dirty="0" smtClean="0" sz="2000" spc="60">
                <a:latin typeface="Times New Roman"/>
                <a:cs typeface="Times New Roman"/>
              </a:rPr>
              <a:t>i</a:t>
            </a:r>
            <a:r>
              <a:rPr dirty="0" smtClean="0" sz="2000" spc="55">
                <a:latin typeface="Times New Roman"/>
                <a:cs typeface="Times New Roman"/>
              </a:rPr>
              <a:t>v</a:t>
            </a:r>
            <a:r>
              <a:rPr dirty="0" smtClean="0" sz="2000" spc="0">
                <a:latin typeface="Times New Roman"/>
                <a:cs typeface="Times New Roman"/>
              </a:rPr>
              <a:t>o     </a:t>
            </a:r>
            <a:r>
              <a:rPr dirty="0" smtClean="0" sz="2000" spc="-180">
                <a:latin typeface="Times New Roman"/>
                <a:cs typeface="Times New Roman"/>
              </a:rPr>
              <a:t> </a:t>
            </a:r>
            <a:r>
              <a:rPr dirty="0" smtClean="0" sz="2000" spc="95">
                <a:latin typeface="Times New Roman"/>
                <a:cs typeface="Times New Roman"/>
              </a:rPr>
              <a:t>T</a:t>
            </a:r>
            <a:r>
              <a:rPr dirty="0" smtClean="0" sz="2000" spc="225">
                <a:latin typeface="Times New Roman"/>
                <a:cs typeface="Times New Roman"/>
              </a:rPr>
              <a:t>a</a:t>
            </a:r>
            <a:r>
              <a:rPr dirty="0" smtClean="0" sz="2000" spc="60">
                <a:latin typeface="Times New Roman"/>
                <a:cs typeface="Times New Roman"/>
              </a:rPr>
              <a:t>l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105">
                <a:latin typeface="Times New Roman"/>
                <a:cs typeface="Times New Roman"/>
              </a:rPr>
              <a:t>    </a:t>
            </a:r>
            <a:r>
              <a:rPr dirty="0" smtClean="0" sz="2000" spc="-235">
                <a:latin typeface="Times New Roman"/>
                <a:cs typeface="Times New Roman"/>
              </a:rPr>
              <a:t> </a:t>
            </a:r>
            <a:r>
              <a:rPr dirty="0" smtClean="0" sz="2000" spc="140">
                <a:latin typeface="Times New Roman"/>
                <a:cs typeface="Times New Roman"/>
              </a:rPr>
              <a:t>p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-20">
                <a:latin typeface="Times New Roman"/>
                <a:cs typeface="Times New Roman"/>
              </a:rPr>
              <a:t>c</a:t>
            </a:r>
            <a:r>
              <a:rPr dirty="0" smtClean="0" sz="2000" spc="20">
                <a:latin typeface="Times New Roman"/>
                <a:cs typeface="Times New Roman"/>
              </a:rPr>
              <a:t>o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145">
                <a:latin typeface="Times New Roman"/>
                <a:cs typeface="Times New Roman"/>
              </a:rPr>
              <a:t>s</a:t>
            </a:r>
            <a:r>
              <a:rPr dirty="0" smtClean="0" sz="2000" spc="145">
                <a:latin typeface="Times New Roman"/>
                <a:cs typeface="Times New Roman"/>
              </a:rPr>
              <a:t>      </a:t>
            </a:r>
            <a:r>
              <a:rPr dirty="0" smtClean="0" sz="2000" spc="-245">
                <a:latin typeface="Times New Roman"/>
                <a:cs typeface="Times New Roman"/>
              </a:rPr>
              <a:t> </a:t>
            </a:r>
            <a:r>
              <a:rPr dirty="0" smtClean="0" sz="2000" spc="195">
                <a:latin typeface="Times New Roman"/>
                <a:cs typeface="Times New Roman"/>
              </a:rPr>
              <a:t>m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220">
                <a:latin typeface="Times New Roman"/>
                <a:cs typeface="Times New Roman"/>
              </a:rPr>
              <a:t>t</a:t>
            </a:r>
            <a:r>
              <a:rPr dirty="0" smtClean="0" sz="2000" spc="-20">
                <a:latin typeface="Times New Roman"/>
                <a:cs typeface="Times New Roman"/>
              </a:rPr>
              <a:t>o</a:t>
            </a:r>
            <a:r>
              <a:rPr dirty="0" smtClean="0" sz="2000" spc="155">
                <a:latin typeface="Times New Roman"/>
                <a:cs typeface="Times New Roman"/>
              </a:rPr>
              <a:t>d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60">
                <a:latin typeface="Times New Roman"/>
                <a:cs typeface="Times New Roman"/>
              </a:rPr>
              <a:t>l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55">
                <a:latin typeface="Times New Roman"/>
                <a:cs typeface="Times New Roman"/>
              </a:rPr>
              <a:t>g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-20">
                <a:latin typeface="Times New Roman"/>
                <a:cs typeface="Times New Roman"/>
              </a:rPr>
              <a:t>c</a:t>
            </a:r>
            <a:r>
              <a:rPr dirty="0" smtClean="0" sz="2000" spc="0">
                <a:latin typeface="Times New Roman"/>
                <a:cs typeface="Times New Roman"/>
              </a:rPr>
              <a:t>o           </a:t>
            </a:r>
            <a:r>
              <a:rPr dirty="0" smtClean="0" sz="2000" spc="70">
                <a:latin typeface="Times New Roman"/>
                <a:cs typeface="Times New Roman"/>
              </a:rPr>
              <a:t> 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225">
                <a:latin typeface="Times New Roman"/>
                <a:cs typeface="Times New Roman"/>
              </a:rPr>
              <a:t>a</a:t>
            </a:r>
            <a:r>
              <a:rPr dirty="0" smtClean="0" sz="2000" spc="195">
                <a:latin typeface="Times New Roman"/>
                <a:cs typeface="Times New Roman"/>
              </a:rPr>
              <a:t>m</a:t>
            </a:r>
            <a:r>
              <a:rPr dirty="0" smtClean="0" sz="2000" spc="204">
                <a:latin typeface="Times New Roman"/>
                <a:cs typeface="Times New Roman"/>
              </a:rPr>
              <a:t>a</a:t>
            </a:r>
            <a:r>
              <a:rPr dirty="0" smtClean="0" sz="2000" spc="70">
                <a:latin typeface="Times New Roman"/>
                <a:cs typeface="Times New Roman"/>
              </a:rPr>
              <a:t>i</a:t>
            </a:r>
            <a:r>
              <a:rPr dirty="0" smtClean="0" sz="2000" spc="65">
                <a:latin typeface="Times New Roman"/>
                <a:cs typeface="Times New Roman"/>
              </a:rPr>
              <a:t> </a:t>
            </a:r>
            <a:r>
              <a:rPr dirty="0" smtClean="0" sz="2000" spc="220">
                <a:latin typeface="Times New Roman"/>
                <a:cs typeface="Times New Roman"/>
              </a:rPr>
              <a:t>un</a:t>
            </a:r>
            <a:r>
              <a:rPr dirty="0" smtClean="0" sz="2000" spc="220">
                <a:latin typeface="Times New Roman"/>
                <a:cs typeface="Times New Roman"/>
              </a:rPr>
              <a:t>a</a:t>
            </a:r>
            <a:r>
              <a:rPr dirty="0" smtClean="0" sz="2000" spc="220">
                <a:latin typeface="Times New Roman"/>
                <a:cs typeface="Times New Roman"/>
              </a:rPr>
              <a:t>   </a:t>
            </a:r>
            <a:r>
              <a:rPr dirty="0" smtClean="0" sz="2000" spc="-30">
                <a:latin typeface="Times New Roman"/>
                <a:cs typeface="Times New Roman"/>
              </a:rPr>
              <a:t> </a:t>
            </a:r>
            <a:r>
              <a:rPr dirty="0" smtClean="0" sz="2000" spc="335">
                <a:latin typeface="Times New Roman"/>
                <a:cs typeface="Times New Roman"/>
              </a:rPr>
              <a:t>p</a:t>
            </a:r>
            <a:r>
              <a:rPr dirty="0" smtClean="0" sz="2000" spc="370">
                <a:latin typeface="Times New Roman"/>
                <a:cs typeface="Times New Roman"/>
              </a:rPr>
              <a:t>r</a:t>
            </a:r>
            <a:r>
              <a:rPr dirty="0" smtClean="0" sz="2000" spc="325">
                <a:latin typeface="Times New Roman"/>
                <a:cs typeface="Times New Roman"/>
              </a:rPr>
              <a:t>a</a:t>
            </a:r>
            <a:r>
              <a:rPr dirty="0" smtClean="0" sz="2000" spc="195">
                <a:latin typeface="Times New Roman"/>
                <a:cs typeface="Times New Roman"/>
              </a:rPr>
              <a:t>s</a:t>
            </a:r>
            <a:r>
              <a:rPr dirty="0" smtClean="0" sz="2000" spc="235">
                <a:latin typeface="Times New Roman"/>
                <a:cs typeface="Times New Roman"/>
              </a:rPr>
              <a:t>s</a:t>
            </a:r>
            <a:r>
              <a:rPr dirty="0" smtClean="0" sz="2000" spc="180">
                <a:latin typeface="Times New Roman"/>
                <a:cs typeface="Times New Roman"/>
              </a:rPr>
              <a:t>i</a:t>
            </a:r>
            <a:r>
              <a:rPr dirty="0" smtClean="0" sz="2000" spc="180">
                <a:latin typeface="Times New Roman"/>
                <a:cs typeface="Times New Roman"/>
              </a:rPr>
              <a:t>   </a:t>
            </a:r>
            <a:r>
              <a:rPr dirty="0" smtClean="0" sz="2000" spc="-60">
                <a:latin typeface="Times New Roman"/>
                <a:cs typeface="Times New Roman"/>
              </a:rPr>
              <a:t> </a:t>
            </a:r>
            <a:r>
              <a:rPr dirty="0" smtClean="0" sz="2000" spc="225">
                <a:latin typeface="Times New Roman"/>
                <a:cs typeface="Times New Roman"/>
              </a:rPr>
              <a:t>c</a:t>
            </a:r>
            <a:r>
              <a:rPr dirty="0" smtClean="0" sz="2000" spc="220">
                <a:latin typeface="Times New Roman"/>
                <a:cs typeface="Times New Roman"/>
              </a:rPr>
              <a:t>o</a:t>
            </a:r>
            <a:r>
              <a:rPr dirty="0" smtClean="0" sz="2000" spc="360">
                <a:latin typeface="Times New Roman"/>
                <a:cs typeface="Times New Roman"/>
              </a:rPr>
              <a:t>n</a:t>
            </a:r>
            <a:r>
              <a:rPr dirty="0" smtClean="0" sz="2000" spc="235">
                <a:latin typeface="Times New Roman"/>
                <a:cs typeface="Times New Roman"/>
              </a:rPr>
              <a:t>s</a:t>
            </a:r>
            <a:r>
              <a:rPr dirty="0" smtClean="0" sz="2000" spc="220">
                <a:latin typeface="Times New Roman"/>
                <a:cs typeface="Times New Roman"/>
              </a:rPr>
              <a:t>o</a:t>
            </a:r>
            <a:r>
              <a:rPr dirty="0" smtClean="0" sz="2000" spc="135">
                <a:latin typeface="Times New Roman"/>
                <a:cs typeface="Times New Roman"/>
              </a:rPr>
              <a:t>l</a:t>
            </a:r>
            <a:r>
              <a:rPr dirty="0" smtClean="0" sz="2000" spc="180">
                <a:latin typeface="Times New Roman"/>
                <a:cs typeface="Times New Roman"/>
              </a:rPr>
              <a:t>i</a:t>
            </a:r>
            <a:r>
              <a:rPr dirty="0" smtClean="0" sz="2000" spc="315">
                <a:latin typeface="Times New Roman"/>
                <a:cs typeface="Times New Roman"/>
              </a:rPr>
              <a:t>d</a:t>
            </a:r>
            <a:r>
              <a:rPr dirty="0" smtClean="0" sz="2000" spc="325">
                <a:latin typeface="Times New Roman"/>
                <a:cs typeface="Times New Roman"/>
              </a:rPr>
              <a:t>a</a:t>
            </a:r>
            <a:r>
              <a:rPr dirty="0" smtClean="0" sz="2000" spc="300">
                <a:latin typeface="Times New Roman"/>
                <a:cs typeface="Times New Roman"/>
              </a:rPr>
              <a:t>t</a:t>
            </a:r>
            <a:r>
              <a:rPr dirty="0" smtClean="0" sz="2000" spc="325">
                <a:latin typeface="Times New Roman"/>
                <a:cs typeface="Times New Roman"/>
              </a:rPr>
              <a:t>a</a:t>
            </a:r>
            <a:r>
              <a:rPr dirty="0" smtClean="0" sz="2000" spc="55">
                <a:latin typeface="Times New Roman"/>
                <a:cs typeface="Times New Roman"/>
              </a:rPr>
              <a:t>,</a:t>
            </a:r>
            <a:r>
              <a:rPr dirty="0" smtClean="0" sz="2000" spc="55">
                <a:latin typeface="Times New Roman"/>
                <a:cs typeface="Times New Roman"/>
              </a:rPr>
              <a:t>   </a:t>
            </a:r>
            <a:r>
              <a:rPr dirty="0" smtClean="0" sz="2000" spc="-40">
                <a:latin typeface="Times New Roman"/>
                <a:cs typeface="Times New Roman"/>
              </a:rPr>
              <a:t> </a:t>
            </a:r>
            <a:r>
              <a:rPr dirty="0" smtClean="0" sz="2000" spc="140">
                <a:latin typeface="Times New Roman"/>
                <a:cs typeface="Times New Roman"/>
              </a:rPr>
              <a:t>p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215">
                <a:latin typeface="Times New Roman"/>
                <a:cs typeface="Times New Roman"/>
              </a:rPr>
              <a:t>m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220">
                <a:latin typeface="Times New Roman"/>
                <a:cs typeface="Times New Roman"/>
              </a:rPr>
              <a:t>t</a:t>
            </a:r>
            <a:r>
              <a:rPr dirty="0" smtClean="0" sz="2000" spc="200">
                <a:latin typeface="Times New Roman"/>
                <a:cs typeface="Times New Roman"/>
              </a:rPr>
              <a:t>t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105">
                <a:latin typeface="Times New Roman"/>
                <a:cs typeface="Times New Roman"/>
              </a:rPr>
              <a:t>   </a:t>
            </a:r>
            <a:r>
              <a:rPr dirty="0" smtClean="0" sz="2000" spc="-20">
                <a:latin typeface="Times New Roman"/>
                <a:cs typeface="Times New Roman"/>
              </a:rPr>
              <a:t> </a:t>
            </a:r>
            <a:r>
              <a:rPr dirty="0" smtClean="0" sz="2000" spc="-40">
                <a:latin typeface="Times New Roman"/>
                <a:cs typeface="Times New Roman"/>
              </a:rPr>
              <a:t>c</a:t>
            </a:r>
            <a:r>
              <a:rPr dirty="0" smtClean="0" sz="2000" spc="20">
                <a:latin typeface="Times New Roman"/>
                <a:cs typeface="Times New Roman"/>
              </a:rPr>
              <a:t>o</a:t>
            </a:r>
            <a:r>
              <a:rPr dirty="0" smtClean="0" sz="2000" spc="195">
                <a:latin typeface="Times New Roman"/>
                <a:cs typeface="Times New Roman"/>
              </a:rPr>
              <a:t>m</a:t>
            </a:r>
            <a:r>
              <a:rPr dirty="0" smtClean="0" sz="2000" spc="220">
                <a:latin typeface="Times New Roman"/>
                <a:cs typeface="Times New Roman"/>
              </a:rPr>
              <a:t>un</a:t>
            </a:r>
            <a:r>
              <a:rPr dirty="0" smtClean="0" sz="2000" spc="6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c</a:t>
            </a:r>
            <a:r>
              <a:rPr dirty="0" smtClean="0" sz="2000" spc="204">
                <a:latin typeface="Times New Roman"/>
                <a:cs typeface="Times New Roman"/>
              </a:rPr>
              <a:t>a</a:t>
            </a:r>
            <a:r>
              <a:rPr dirty="0" smtClean="0" sz="2000" spc="70">
                <a:latin typeface="Times New Roman"/>
                <a:cs typeface="Times New Roman"/>
              </a:rPr>
              <a:t>z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200">
                <a:latin typeface="Times New Roman"/>
                <a:cs typeface="Times New Roman"/>
              </a:rPr>
              <a:t>n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105">
                <a:latin typeface="Times New Roman"/>
                <a:cs typeface="Times New Roman"/>
              </a:rPr>
              <a:t>   </a:t>
            </a:r>
            <a:r>
              <a:rPr dirty="0" smtClean="0" sz="2000" spc="-40">
                <a:latin typeface="Times New Roman"/>
                <a:cs typeface="Times New Roman"/>
              </a:rPr>
              <a:t> 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60">
                <a:latin typeface="Times New Roman"/>
                <a:cs typeface="Times New Roman"/>
              </a:rPr>
              <a:t> </a:t>
            </a:r>
            <a:r>
              <a:rPr dirty="0" smtClean="0" sz="2000" spc="-20">
                <a:latin typeface="Times New Roman"/>
                <a:cs typeface="Times New Roman"/>
              </a:rPr>
              <a:t>c</a:t>
            </a:r>
            <a:r>
              <a:rPr dirty="0" smtClean="0" sz="2000" spc="20">
                <a:latin typeface="Times New Roman"/>
                <a:cs typeface="Times New Roman"/>
              </a:rPr>
              <a:t>o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200">
                <a:latin typeface="Times New Roman"/>
                <a:cs typeface="Times New Roman"/>
              </a:rPr>
              <a:t>t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200">
                <a:latin typeface="Times New Roman"/>
                <a:cs typeface="Times New Roman"/>
              </a:rPr>
              <a:t>u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220">
                <a:latin typeface="Times New Roman"/>
                <a:cs typeface="Times New Roman"/>
              </a:rPr>
              <a:t>t</a:t>
            </a:r>
            <a:r>
              <a:rPr dirty="0" smtClean="0" sz="2000" spc="220">
                <a:latin typeface="Times New Roman"/>
                <a:cs typeface="Times New Roman"/>
              </a:rPr>
              <a:t>à</a:t>
            </a:r>
            <a:r>
              <a:rPr dirty="0" smtClean="0" sz="2000" spc="220">
                <a:latin typeface="Times New Roman"/>
                <a:cs typeface="Times New Roman"/>
              </a:rPr>
              <a:t>  </a:t>
            </a:r>
            <a:r>
              <a:rPr dirty="0" smtClean="0" sz="2000" spc="-229">
                <a:latin typeface="Times New Roman"/>
                <a:cs typeface="Times New Roman"/>
              </a:rPr>
              <a:t> </a:t>
            </a:r>
            <a:r>
              <a:rPr dirty="0" smtClean="0" sz="2000" spc="-40">
                <a:latin typeface="Times New Roman"/>
                <a:cs typeface="Times New Roman"/>
              </a:rPr>
              <a:t>c</a:t>
            </a:r>
            <a:r>
              <a:rPr dirty="0" smtClean="0" sz="2000" spc="20">
                <a:latin typeface="Times New Roman"/>
                <a:cs typeface="Times New Roman"/>
              </a:rPr>
              <a:t>o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220">
                <a:latin typeface="Times New Roman"/>
                <a:cs typeface="Times New Roman"/>
              </a:rPr>
              <a:t> </a:t>
            </a:r>
            <a:r>
              <a:rPr dirty="0" smtClean="0" sz="2000" spc="240">
                <a:latin typeface="Times New Roman"/>
                <a:cs typeface="Times New Roman"/>
              </a:rPr>
              <a:t> </a:t>
            </a:r>
            <a:r>
              <a:rPr dirty="0" smtClean="0" sz="2000" spc="75">
                <a:latin typeface="Times New Roman"/>
                <a:cs typeface="Times New Roman"/>
              </a:rPr>
              <a:t>g</a:t>
            </a:r>
            <a:r>
              <a:rPr dirty="0" smtClean="0" sz="2000" spc="80">
                <a:latin typeface="Times New Roman"/>
                <a:cs typeface="Times New Roman"/>
              </a:rPr>
              <a:t>l</a:t>
            </a:r>
            <a:r>
              <a:rPr dirty="0" smtClean="0" sz="2000" spc="70">
                <a:latin typeface="Times New Roman"/>
                <a:cs typeface="Times New Roman"/>
              </a:rPr>
              <a:t>i</a:t>
            </a:r>
            <a:r>
              <a:rPr dirty="0" smtClean="0" sz="2000" spc="70">
                <a:latin typeface="Times New Roman"/>
                <a:cs typeface="Times New Roman"/>
              </a:rPr>
              <a:t>  </a:t>
            </a:r>
            <a:r>
              <a:rPr dirty="0" smtClean="0" sz="2000" spc="-250">
                <a:latin typeface="Times New Roman"/>
                <a:cs typeface="Times New Roman"/>
              </a:rPr>
              <a:t> </a:t>
            </a:r>
            <a:r>
              <a:rPr dirty="0" smtClean="0" sz="2000" spc="229">
                <a:latin typeface="Times New Roman"/>
                <a:cs typeface="Times New Roman"/>
              </a:rPr>
              <a:t>E</a:t>
            </a:r>
            <a:r>
              <a:rPr dirty="0" smtClean="0" sz="2000" spc="200">
                <a:latin typeface="Times New Roman"/>
                <a:cs typeface="Times New Roman"/>
              </a:rPr>
              <a:t>n</a:t>
            </a:r>
            <a:r>
              <a:rPr dirty="0" smtClean="0" sz="2000" spc="220">
                <a:latin typeface="Times New Roman"/>
                <a:cs typeface="Times New Roman"/>
              </a:rPr>
              <a:t>t</a:t>
            </a:r>
            <a:r>
              <a:rPr dirty="0" smtClean="0" sz="2000" spc="70">
                <a:latin typeface="Times New Roman"/>
                <a:cs typeface="Times New Roman"/>
              </a:rPr>
              <a:t>i</a:t>
            </a:r>
            <a:r>
              <a:rPr dirty="0" smtClean="0" sz="2000" spc="70">
                <a:latin typeface="Times New Roman"/>
                <a:cs typeface="Times New Roman"/>
              </a:rPr>
              <a:t>  </a:t>
            </a:r>
            <a:r>
              <a:rPr dirty="0" smtClean="0" sz="2000" spc="-229">
                <a:latin typeface="Times New Roman"/>
                <a:cs typeface="Times New Roman"/>
              </a:rPr>
              <a:t> </a:t>
            </a:r>
            <a:r>
              <a:rPr dirty="0" smtClean="0" sz="2000" spc="95">
                <a:latin typeface="Times New Roman"/>
                <a:cs typeface="Times New Roman"/>
              </a:rPr>
              <a:t>T</a:t>
            </a:r>
            <a:r>
              <a:rPr dirty="0" smtClean="0" sz="2000" spc="105">
                <a:latin typeface="Times New Roman"/>
                <a:cs typeface="Times New Roman"/>
              </a:rPr>
              <a:t>e</a:t>
            </a:r>
            <a:r>
              <a:rPr dirty="0" smtClean="0" sz="2000" spc="225">
                <a:latin typeface="Times New Roman"/>
                <a:cs typeface="Times New Roman"/>
              </a:rPr>
              <a:t>r</a:t>
            </a:r>
            <a:r>
              <a:rPr dirty="0" smtClean="0" sz="2000" spc="185">
                <a:latin typeface="Times New Roman"/>
                <a:cs typeface="Times New Roman"/>
              </a:rPr>
              <a:t>r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200">
                <a:latin typeface="Times New Roman"/>
                <a:cs typeface="Times New Roman"/>
              </a:rPr>
              <a:t>t</a:t>
            </a:r>
            <a:r>
              <a:rPr dirty="0" smtClean="0" sz="2000" spc="20">
                <a:latin typeface="Times New Roman"/>
                <a:cs typeface="Times New Roman"/>
              </a:rPr>
              <a:t>o</a:t>
            </a:r>
            <a:r>
              <a:rPr dirty="0" smtClean="0" sz="2000" spc="185">
                <a:latin typeface="Times New Roman"/>
                <a:cs typeface="Times New Roman"/>
              </a:rPr>
              <a:t>r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204">
                <a:latin typeface="Times New Roman"/>
                <a:cs typeface="Times New Roman"/>
              </a:rPr>
              <a:t>a</a:t>
            </a:r>
            <a:r>
              <a:rPr dirty="0" smtClean="0" sz="2000" spc="60">
                <a:latin typeface="Times New Roman"/>
                <a:cs typeface="Times New Roman"/>
              </a:rPr>
              <a:t>l</a:t>
            </a:r>
            <a:r>
              <a:rPr dirty="0" smtClean="0" sz="2000" spc="70">
                <a:latin typeface="Times New Roman"/>
                <a:cs typeface="Times New Roman"/>
              </a:rPr>
              <a:t>i</a:t>
            </a:r>
            <a:r>
              <a:rPr dirty="0" smtClean="0" sz="2000" spc="70">
                <a:latin typeface="Times New Roman"/>
                <a:cs typeface="Times New Roman"/>
              </a:rPr>
              <a:t>  </a:t>
            </a:r>
            <a:r>
              <a:rPr dirty="0" smtClean="0" sz="2000" spc="-229">
                <a:latin typeface="Times New Roman"/>
                <a:cs typeface="Times New Roman"/>
              </a:rPr>
              <a:t> 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60">
                <a:latin typeface="Times New Roman"/>
                <a:cs typeface="Times New Roman"/>
              </a:rPr>
              <a:t>i</a:t>
            </a:r>
            <a:r>
              <a:rPr dirty="0" smtClean="0" sz="2000" spc="235">
                <a:latin typeface="Times New Roman"/>
                <a:cs typeface="Times New Roman"/>
              </a:rPr>
              <a:t>n</a:t>
            </a:r>
            <a:r>
              <a:rPr dirty="0" smtClean="0" sz="2000" spc="140">
                <a:latin typeface="Times New Roman"/>
                <a:cs typeface="Times New Roman"/>
              </a:rPr>
              <a:t>s</a:t>
            </a:r>
            <a:r>
              <a:rPr dirty="0" smtClean="0" sz="2000" spc="204">
                <a:latin typeface="Times New Roman"/>
                <a:cs typeface="Times New Roman"/>
              </a:rPr>
              <a:t>a</a:t>
            </a:r>
            <a:r>
              <a:rPr dirty="0" smtClean="0" sz="2000" spc="80">
                <a:latin typeface="Times New Roman"/>
                <a:cs typeface="Times New Roman"/>
              </a:rPr>
              <a:t>l</a:t>
            </a:r>
            <a:r>
              <a:rPr dirty="0" smtClean="0" sz="2000" spc="140">
                <a:latin typeface="Times New Roman"/>
                <a:cs typeface="Times New Roman"/>
              </a:rPr>
              <a:t>d</a:t>
            </a:r>
            <a:r>
              <a:rPr dirty="0" smtClean="0" sz="2000" spc="225">
                <a:latin typeface="Times New Roman"/>
                <a:cs typeface="Times New Roman"/>
              </a:rPr>
              <a:t>a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140">
                <a:latin typeface="Times New Roman"/>
                <a:cs typeface="Times New Roman"/>
              </a:rPr>
              <a:t>d</a:t>
            </a:r>
            <a:r>
              <a:rPr dirty="0" smtClean="0" sz="2000" spc="0">
                <a:latin typeface="Times New Roman"/>
                <a:cs typeface="Times New Roman"/>
              </a:rPr>
              <a:t>o  </a:t>
            </a:r>
            <a:r>
              <a:rPr dirty="0" smtClean="0" sz="2000" spc="-240">
                <a:latin typeface="Times New Roman"/>
                <a:cs typeface="Times New Roman"/>
              </a:rPr>
              <a:t> </a:t>
            </a:r>
            <a:r>
              <a:rPr dirty="0" smtClean="0" sz="2000" spc="60">
                <a:latin typeface="Times New Roman"/>
                <a:cs typeface="Times New Roman"/>
              </a:rPr>
              <a:t>l</a:t>
            </a:r>
            <a:r>
              <a:rPr dirty="0" smtClean="0" sz="2000" spc="220">
                <a:latin typeface="Times New Roman"/>
                <a:cs typeface="Times New Roman"/>
              </a:rPr>
              <a:t>a</a:t>
            </a:r>
            <a:r>
              <a:rPr dirty="0" smtClean="0" sz="2000" spc="220">
                <a:latin typeface="Times New Roman"/>
                <a:cs typeface="Times New Roman"/>
              </a:rPr>
              <a:t>  </a:t>
            </a:r>
            <a:r>
              <a:rPr dirty="0" smtClean="0" sz="2000" spc="-240">
                <a:latin typeface="Times New Roman"/>
                <a:cs typeface="Times New Roman"/>
              </a:rPr>
              <a:t> </a:t>
            </a:r>
            <a:r>
              <a:rPr dirty="0" smtClean="0" sz="2000" spc="370">
                <a:latin typeface="Times New Roman"/>
                <a:cs typeface="Times New Roman"/>
              </a:rPr>
              <a:t>r</a:t>
            </a:r>
            <a:r>
              <a:rPr dirty="0" smtClean="0" sz="2000" spc="265">
                <a:latin typeface="Times New Roman"/>
                <a:cs typeface="Times New Roman"/>
              </a:rPr>
              <a:t>e</a:t>
            </a:r>
            <a:r>
              <a:rPr dirty="0" smtClean="0" sz="2000" spc="280">
                <a:latin typeface="Times New Roman"/>
                <a:cs typeface="Times New Roman"/>
              </a:rPr>
              <a:t>t</a:t>
            </a:r>
            <a:r>
              <a:rPr dirty="0" smtClean="0" sz="2000" spc="254">
                <a:latin typeface="Times New Roman"/>
                <a:cs typeface="Times New Roman"/>
              </a:rPr>
              <a:t>e</a:t>
            </a:r>
            <a:r>
              <a:rPr dirty="0" smtClean="0" sz="2000" spc="145">
                <a:latin typeface="Times New Roman"/>
                <a:cs typeface="Times New Roman"/>
              </a:rPr>
              <a:t> 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220">
                <a:latin typeface="Times New Roman"/>
                <a:cs typeface="Times New Roman"/>
              </a:rPr>
              <a:t>t</a:t>
            </a:r>
            <a:r>
              <a:rPr dirty="0" smtClean="0" sz="2000" spc="220">
                <a:latin typeface="Times New Roman"/>
                <a:cs typeface="Times New Roman"/>
              </a:rPr>
              <a:t>o</a:t>
            </a:r>
            <a:r>
              <a:rPr dirty="0" smtClean="0" sz="2000" spc="204">
                <a:latin typeface="Times New Roman"/>
                <a:cs typeface="Times New Roman"/>
              </a:rPr>
              <a:t>r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220">
                <a:latin typeface="Times New Roman"/>
                <a:cs typeface="Times New Roman"/>
              </a:rPr>
              <a:t>o</a:t>
            </a:r>
            <a:r>
              <a:rPr dirty="0" smtClean="0" sz="2000" spc="20">
                <a:latin typeface="Times New Roman"/>
                <a:cs typeface="Times New Roman"/>
              </a:rPr>
              <a:t> </a:t>
            </a:r>
            <a:r>
              <a:rPr dirty="0" smtClean="0" sz="2000" spc="225">
                <a:latin typeface="Times New Roman"/>
                <a:cs typeface="Times New Roman"/>
              </a:rPr>
              <a:t>a</a:t>
            </a:r>
            <a:r>
              <a:rPr dirty="0" smtClean="0" sz="2000" spc="70">
                <a:latin typeface="Times New Roman"/>
                <a:cs typeface="Times New Roman"/>
              </a:rPr>
              <a:t>l</a:t>
            </a:r>
            <a:r>
              <a:rPr dirty="0" smtClean="0" sz="2000" spc="30">
                <a:latin typeface="Times New Roman"/>
                <a:cs typeface="Times New Roman"/>
              </a:rPr>
              <a:t> </a:t>
            </a:r>
            <a:r>
              <a:rPr dirty="0" smtClean="0" sz="2000" spc="114">
                <a:latin typeface="Times New Roman"/>
                <a:cs typeface="Times New Roman"/>
              </a:rPr>
              <a:t>b</a:t>
            </a:r>
            <a:r>
              <a:rPr dirty="0" smtClean="0" sz="2000" spc="225">
                <a:latin typeface="Times New Roman"/>
                <a:cs typeface="Times New Roman"/>
              </a:rPr>
              <a:t>a</a:t>
            </a:r>
            <a:r>
              <a:rPr dirty="0" smtClean="0" sz="2000" spc="195">
                <a:latin typeface="Times New Roman"/>
                <a:cs typeface="Times New Roman"/>
              </a:rPr>
              <a:t>m</a:t>
            </a:r>
            <a:r>
              <a:rPr dirty="0" smtClean="0" sz="2000" spc="114">
                <a:latin typeface="Times New Roman"/>
                <a:cs typeface="Times New Roman"/>
              </a:rPr>
              <a:t>b</a:t>
            </a:r>
            <a:r>
              <a:rPr dirty="0" smtClean="0" sz="2000" spc="80">
                <a:latin typeface="Times New Roman"/>
                <a:cs typeface="Times New Roman"/>
              </a:rPr>
              <a:t>i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220">
                <a:latin typeface="Times New Roman"/>
                <a:cs typeface="Times New Roman"/>
              </a:rPr>
              <a:t>o</a:t>
            </a:r>
            <a:r>
              <a:rPr dirty="0" smtClean="0" sz="2000" spc="-10">
                <a:latin typeface="Times New Roman"/>
                <a:cs typeface="Times New Roman"/>
              </a:rPr>
              <a:t>;</a:t>
            </a:r>
            <a:r>
              <a:rPr dirty="0" smtClean="0" sz="2000" spc="5">
                <a:latin typeface="Times New Roman"/>
                <a:cs typeface="Times New Roman"/>
              </a:rPr>
              <a:t> </a:t>
            </a:r>
            <a:r>
              <a:rPr dirty="0" smtClean="0" sz="2000" spc="140">
                <a:latin typeface="Times New Roman"/>
                <a:cs typeface="Times New Roman"/>
              </a:rPr>
              <a:t>s</a:t>
            </a:r>
            <a:r>
              <a:rPr dirty="0" smtClean="0" sz="2000" spc="70">
                <a:latin typeface="Times New Roman"/>
                <a:cs typeface="Times New Roman"/>
              </a:rPr>
              <a:t>i</a:t>
            </a:r>
            <a:r>
              <a:rPr dirty="0" smtClean="0" sz="2000" spc="50">
                <a:latin typeface="Times New Roman"/>
                <a:cs typeface="Times New Roman"/>
              </a:rPr>
              <a:t> </a:t>
            </a:r>
            <a:r>
              <a:rPr dirty="0" smtClean="0" sz="2000" spc="10">
                <a:latin typeface="Times New Roman"/>
                <a:cs typeface="Times New Roman"/>
              </a:rPr>
              <a:t>f</a:t>
            </a:r>
            <a:r>
              <a:rPr dirty="0" smtClean="0" sz="2000" spc="0">
                <a:latin typeface="Times New Roman"/>
                <a:cs typeface="Times New Roman"/>
              </a:rPr>
              <a:t>o</a:t>
            </a:r>
            <a:r>
              <a:rPr dirty="0" smtClean="0" sz="2000" spc="220">
                <a:latin typeface="Times New Roman"/>
                <a:cs typeface="Times New Roman"/>
              </a:rPr>
              <a:t>n</a:t>
            </a:r>
            <a:r>
              <a:rPr dirty="0" smtClean="0" sz="2000" spc="155">
                <a:latin typeface="Times New Roman"/>
                <a:cs typeface="Times New Roman"/>
              </a:rPr>
              <a:t>d</a:t>
            </a:r>
            <a:r>
              <a:rPr dirty="0" smtClean="0" sz="2000" spc="220">
                <a:latin typeface="Times New Roman"/>
                <a:cs typeface="Times New Roman"/>
              </a:rPr>
              <a:t>a</a:t>
            </a:r>
            <a:r>
              <a:rPr dirty="0" smtClean="0" sz="2000" spc="25">
                <a:latin typeface="Times New Roman"/>
                <a:cs typeface="Times New Roman"/>
              </a:rPr>
              <a:t> </a:t>
            </a:r>
            <a:r>
              <a:rPr dirty="0" smtClean="0" sz="2000" spc="140">
                <a:latin typeface="Times New Roman"/>
                <a:cs typeface="Times New Roman"/>
              </a:rPr>
              <a:t>s</a:t>
            </a:r>
            <a:r>
              <a:rPr dirty="0" smtClean="0" sz="2000" spc="220">
                <a:latin typeface="Times New Roman"/>
                <a:cs typeface="Times New Roman"/>
              </a:rPr>
              <a:t>u</a:t>
            </a:r>
            <a:r>
              <a:rPr dirty="0" smtClean="0" sz="2000" spc="-1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4"/>
              </a:spcBef>
            </a:pPr>
            <a:endParaRPr sz="1100"/>
          </a:p>
          <a:p>
            <a:pPr algn="just" marL="12700" marR="12700">
              <a:lnSpc>
                <a:spcPts val="1920"/>
              </a:lnSpc>
            </a:pPr>
            <a:r>
              <a:rPr dirty="0" smtClean="0" sz="2000" spc="-2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2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-2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155">
                <a:solidFill>
                  <a:srgbClr val="E65B01"/>
                </a:solidFill>
                <a:latin typeface="Times New Roman"/>
                <a:cs typeface="Times New Roman"/>
              </a:rPr>
              <a:t>p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22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50">
                <a:solidFill>
                  <a:srgbClr val="E65B01"/>
                </a:solidFill>
                <a:latin typeface="Times New Roman"/>
                <a:cs typeface="Times New Roman"/>
              </a:rPr>
              <a:t>z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20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  </a:t>
            </a:r>
            <a:r>
              <a:rPr dirty="0" smtClean="0" sz="2000" spc="12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22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20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55">
                <a:solidFill>
                  <a:srgbClr val="E65B01"/>
                </a:solidFill>
                <a:latin typeface="Times New Roman"/>
                <a:cs typeface="Times New Roman"/>
              </a:rPr>
              <a:t>v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  </a:t>
            </a:r>
            <a:r>
              <a:rPr dirty="0" smtClean="0" sz="2000" spc="13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  </a:t>
            </a:r>
            <a:r>
              <a:rPr dirty="0" smtClean="0" sz="2000" spc="12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155">
                <a:solidFill>
                  <a:srgbClr val="E65B01"/>
                </a:solidFill>
                <a:latin typeface="Times New Roman"/>
                <a:cs typeface="Times New Roman"/>
              </a:rPr>
              <a:t>p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225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20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-2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p</a:t>
            </a:r>
            <a:r>
              <a:rPr dirty="0" smtClean="0" sz="2000" spc="22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20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75">
                <a:solidFill>
                  <a:srgbClr val="E65B01"/>
                </a:solidFill>
                <a:latin typeface="Times New Roman"/>
                <a:cs typeface="Times New Roman"/>
              </a:rPr>
              <a:t>v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  </a:t>
            </a:r>
            <a:r>
              <a:rPr dirty="0" smtClean="0" sz="2000" spc="13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  </a:t>
            </a:r>
            <a:r>
              <a:rPr dirty="0" smtClean="0" sz="2000" spc="13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p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-10">
                <a:solidFill>
                  <a:srgbClr val="E65B01"/>
                </a:solidFill>
                <a:latin typeface="Times New Roman"/>
                <a:cs typeface="Times New Roman"/>
              </a:rPr>
              <a:t>f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20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à</a:t>
            </a:r>
            <a:r>
              <a:rPr dirty="0" smtClean="0" sz="2000" spc="12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d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-10">
                <a:solidFill>
                  <a:srgbClr val="E65B01"/>
                </a:solidFill>
                <a:latin typeface="Times New Roman"/>
                <a:cs typeface="Times New Roman"/>
              </a:rPr>
              <a:t>f</a:t>
            </a:r>
            <a:r>
              <a:rPr dirty="0" smtClean="0" sz="2000" spc="-10">
                <a:solidFill>
                  <a:srgbClr val="E65B01"/>
                </a:solidFill>
                <a:latin typeface="Times New Roman"/>
                <a:cs typeface="Times New Roman"/>
              </a:rPr>
              <a:t>f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7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13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4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2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195">
                <a:solidFill>
                  <a:srgbClr val="E65B01"/>
                </a:solidFill>
                <a:latin typeface="Times New Roman"/>
                <a:cs typeface="Times New Roman"/>
              </a:rPr>
              <a:t>m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p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12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195">
                <a:solidFill>
                  <a:srgbClr val="E65B01"/>
                </a:solidFill>
                <a:latin typeface="Times New Roman"/>
                <a:cs typeface="Times New Roman"/>
              </a:rPr>
              <a:t>m</a:t>
            </a:r>
            <a:r>
              <a:rPr dirty="0" smtClean="0" sz="2000" spc="12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20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-10">
                <a:solidFill>
                  <a:srgbClr val="E65B01"/>
                </a:solidFill>
                <a:latin typeface="Times New Roman"/>
                <a:cs typeface="Times New Roman"/>
              </a:rPr>
              <a:t>:</a:t>
            </a:r>
            <a:r>
              <a:rPr dirty="0" smtClean="0" sz="2000" spc="12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7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13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2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2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185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d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22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p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-4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2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120">
                <a:solidFill>
                  <a:srgbClr val="E65B01"/>
                </a:solidFill>
                <a:latin typeface="Times New Roman"/>
                <a:cs typeface="Times New Roman"/>
              </a:rPr>
              <a:t>p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155">
                <a:solidFill>
                  <a:srgbClr val="E65B01"/>
                </a:solidFill>
                <a:latin typeface="Times New Roman"/>
                <a:cs typeface="Times New Roman"/>
              </a:rPr>
              <a:t>d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75">
                <a:solidFill>
                  <a:srgbClr val="E65B01"/>
                </a:solidFill>
                <a:latin typeface="Times New Roman"/>
                <a:cs typeface="Times New Roman"/>
              </a:rPr>
              <a:t>g</a:t>
            </a:r>
            <a:r>
              <a:rPr dirty="0" smtClean="0" sz="20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55">
                <a:solidFill>
                  <a:srgbClr val="E65B01"/>
                </a:solidFill>
                <a:latin typeface="Times New Roman"/>
                <a:cs typeface="Times New Roman"/>
              </a:rPr>
              <a:t>g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-2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55">
                <a:solidFill>
                  <a:srgbClr val="E65B01"/>
                </a:solidFill>
                <a:latin typeface="Times New Roman"/>
                <a:cs typeface="Times New Roman"/>
              </a:rPr>
              <a:t>,</a:t>
            </a:r>
            <a:r>
              <a:rPr dirty="0" smtClean="0" sz="2000" spc="5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16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155">
                <a:solidFill>
                  <a:srgbClr val="E65B01"/>
                </a:solidFill>
                <a:latin typeface="Times New Roman"/>
                <a:cs typeface="Times New Roman"/>
              </a:rPr>
              <a:t>p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-4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2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55">
                <a:solidFill>
                  <a:srgbClr val="E65B01"/>
                </a:solidFill>
                <a:latin typeface="Times New Roman"/>
                <a:cs typeface="Times New Roman"/>
              </a:rPr>
              <a:t>g</a:t>
            </a:r>
            <a:r>
              <a:rPr dirty="0" smtClean="0" sz="20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55">
                <a:solidFill>
                  <a:srgbClr val="E65B01"/>
                </a:solidFill>
                <a:latin typeface="Times New Roman"/>
                <a:cs typeface="Times New Roman"/>
              </a:rPr>
              <a:t>,</a:t>
            </a:r>
            <a:r>
              <a:rPr dirty="0" smtClean="0" sz="2000" spc="14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16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12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d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u</a:t>
            </a:r>
            <a:r>
              <a:rPr dirty="0" smtClean="0" sz="2000" spc="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185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-2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-25">
                <a:solidFill>
                  <a:srgbClr val="E65B01"/>
                </a:solidFill>
                <a:latin typeface="Times New Roman"/>
                <a:cs typeface="Times New Roman"/>
              </a:rPr>
              <a:t>/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75">
                <a:solidFill>
                  <a:srgbClr val="E65B01"/>
                </a:solidFill>
                <a:latin typeface="Times New Roman"/>
                <a:cs typeface="Times New Roman"/>
              </a:rPr>
              <a:t>g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22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20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55">
                <a:solidFill>
                  <a:srgbClr val="E65B01"/>
                </a:solidFill>
                <a:latin typeface="Times New Roman"/>
                <a:cs typeface="Times New Roman"/>
              </a:rPr>
              <a:t>,</a:t>
            </a:r>
            <a:r>
              <a:rPr dirty="0" smtClean="0" sz="2000" spc="14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55">
                <a:solidFill>
                  <a:srgbClr val="E65B01"/>
                </a:solidFill>
                <a:latin typeface="Times New Roman"/>
                <a:cs typeface="Times New Roman"/>
              </a:rPr>
              <a:t>g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7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17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p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225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20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225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7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15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75">
                <a:solidFill>
                  <a:srgbClr val="E65B01"/>
                </a:solidFill>
                <a:latin typeface="Times New Roman"/>
                <a:cs typeface="Times New Roman"/>
              </a:rPr>
              <a:t>g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7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17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20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7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6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225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185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2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185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7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7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9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10">
                <a:solidFill>
                  <a:srgbClr val="E65B01"/>
                </a:solidFill>
                <a:latin typeface="Times New Roman"/>
                <a:cs typeface="Times New Roman"/>
              </a:rPr>
              <a:t>(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75">
                <a:solidFill>
                  <a:srgbClr val="E65B01"/>
                </a:solidFill>
                <a:latin typeface="Times New Roman"/>
                <a:cs typeface="Times New Roman"/>
              </a:rPr>
              <a:t>v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70">
                <a:solidFill>
                  <a:srgbClr val="E65B01"/>
                </a:solidFill>
                <a:latin typeface="Times New Roman"/>
                <a:cs typeface="Times New Roman"/>
              </a:rPr>
              <a:t>z</a:t>
            </a:r>
            <a:r>
              <a:rPr dirty="0" smtClean="0" sz="2000" spc="7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7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9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-2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22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7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7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9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20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12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22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-10">
                <a:solidFill>
                  <a:srgbClr val="E65B01"/>
                </a:solidFill>
                <a:latin typeface="Times New Roman"/>
                <a:cs typeface="Times New Roman"/>
              </a:rPr>
              <a:t>;</a:t>
            </a:r>
            <a:r>
              <a:rPr dirty="0" smtClean="0" sz="2000" spc="-1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8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1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2000" spc="95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-10">
                <a:solidFill>
                  <a:srgbClr val="E65B01"/>
                </a:solidFill>
                <a:latin typeface="Times New Roman"/>
                <a:cs typeface="Times New Roman"/>
              </a:rPr>
              <a:t>;</a:t>
            </a:r>
            <a:r>
              <a:rPr dirty="0" smtClean="0" sz="2000" spc="-1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8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u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tt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u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10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d</a:t>
            </a:r>
            <a:r>
              <a:rPr dirty="0" smtClean="0" sz="2000" spc="7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6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114">
                <a:solidFill>
                  <a:srgbClr val="E65B01"/>
                </a:solidFill>
                <a:latin typeface="Times New Roman"/>
                <a:cs typeface="Times New Roman"/>
              </a:rPr>
              <a:t>b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22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50">
                <a:solidFill>
                  <a:srgbClr val="E65B01"/>
                </a:solidFill>
                <a:latin typeface="Times New Roman"/>
                <a:cs typeface="Times New Roman"/>
              </a:rPr>
              <a:t>z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   </a:t>
            </a:r>
            <a:r>
              <a:rPr dirty="0" smtClean="0" sz="2000" spc="-16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   </a:t>
            </a:r>
            <a:r>
              <a:rPr dirty="0" smtClean="0" sz="2000" spc="-14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u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p</a:t>
            </a:r>
            <a:r>
              <a:rPr dirty="0" smtClean="0" sz="2000" spc="8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225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-2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0">
                <a:solidFill>
                  <a:srgbClr val="E65B01"/>
                </a:solidFill>
                <a:latin typeface="Times New Roman"/>
                <a:cs typeface="Times New Roman"/>
              </a:rPr>
              <a:t>)   </a:t>
            </a:r>
            <a:r>
              <a:rPr dirty="0" smtClean="0" sz="2000" spc="-12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4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0">
                <a:solidFill>
                  <a:srgbClr val="E65B01"/>
                </a:solidFill>
                <a:latin typeface="Times New Roman"/>
                <a:cs typeface="Times New Roman"/>
              </a:rPr>
              <a:t>ò   </a:t>
            </a:r>
            <a:r>
              <a:rPr dirty="0" smtClean="0" sz="2000" spc="-14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120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2000" spc="7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70">
                <a:solidFill>
                  <a:srgbClr val="E65B01"/>
                </a:solidFill>
                <a:latin typeface="Times New Roman"/>
                <a:cs typeface="Times New Roman"/>
              </a:rPr>
              <a:t>   </a:t>
            </a:r>
            <a:r>
              <a:rPr dirty="0" smtClean="0" sz="2000" spc="-14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22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d</a:t>
            </a:r>
            <a:r>
              <a:rPr dirty="0" smtClean="0" sz="2000" spc="235">
                <a:solidFill>
                  <a:srgbClr val="E65B01"/>
                </a:solidFill>
                <a:latin typeface="Times New Roman"/>
                <a:cs typeface="Times New Roman"/>
              </a:rPr>
              <a:t>u</a:t>
            </a:r>
            <a:r>
              <a:rPr dirty="0" smtClean="0" sz="2000" spc="-4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   </a:t>
            </a:r>
            <a:r>
              <a:rPr dirty="0" smtClean="0" sz="2000" spc="-14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   </a:t>
            </a:r>
            <a:r>
              <a:rPr dirty="0" smtClean="0" sz="2000" spc="-160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-40">
                <a:solidFill>
                  <a:srgbClr val="E65B01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20">
                <a:solidFill>
                  <a:srgbClr val="E65B0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20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7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65">
                <a:solidFill>
                  <a:srgbClr val="E65B0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8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215">
                <a:solidFill>
                  <a:srgbClr val="E65B01"/>
                </a:solidFill>
                <a:latin typeface="Times New Roman"/>
                <a:cs typeface="Times New Roman"/>
              </a:rPr>
              <a:t>m</a:t>
            </a:r>
            <a:r>
              <a:rPr dirty="0" smtClean="0" sz="2000" spc="105">
                <a:solidFill>
                  <a:srgbClr val="E65B0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140">
                <a:solidFill>
                  <a:srgbClr val="E65B01"/>
                </a:solidFill>
                <a:latin typeface="Times New Roman"/>
                <a:cs typeface="Times New Roman"/>
              </a:rPr>
              <a:t>s</a:t>
            </a:r>
            <a:r>
              <a:rPr dirty="0" smtClean="0" sz="2000" spc="220">
                <a:solidFill>
                  <a:srgbClr val="E65B01"/>
                </a:solidFill>
                <a:latin typeface="Times New Roman"/>
                <a:cs typeface="Times New Roman"/>
              </a:rPr>
              <a:t>t</a:t>
            </a:r>
            <a:r>
              <a:rPr dirty="0" smtClean="0" sz="2000" spc="204">
                <a:solidFill>
                  <a:srgbClr val="E65B0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225">
                <a:solidFill>
                  <a:srgbClr val="E65B0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60">
                <a:solidFill>
                  <a:srgbClr val="E65B0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55">
                <a:solidFill>
                  <a:srgbClr val="E65B01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11867" y="350520"/>
          <a:ext cx="304800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62"/>
                <a:gridCol w="227837"/>
              </a:tblGrid>
              <a:tr h="3428999"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1937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1937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1081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1081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5652" y="350520"/>
            <a:ext cx="935735" cy="504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72668" y="3779520"/>
            <a:ext cx="8839199" cy="3429000"/>
          </a:xfrm>
          <a:custGeom>
            <a:avLst/>
            <a:gdLst/>
            <a:ahLst/>
            <a:cxnLst/>
            <a:rect l="l" t="t" r="r" b="b"/>
            <a:pathLst>
              <a:path w="8839199" h="3429000">
                <a:moveTo>
                  <a:pt x="0" y="0"/>
                </a:moveTo>
                <a:lnTo>
                  <a:pt x="8839199" y="0"/>
                </a:lnTo>
                <a:lnTo>
                  <a:pt x="8839199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71688" y="673575"/>
            <a:ext cx="6980555" cy="8210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2700" spc="19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14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204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8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24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2150" spc="15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24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G</a:t>
            </a:r>
            <a:r>
              <a:rPr dirty="0" smtClean="0" sz="2150" spc="1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endParaRPr sz="215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algn="ctr">
              <a:lnSpc>
                <a:spcPct val="100000"/>
              </a:lnSpc>
            </a:pP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240">
                <a:solidFill>
                  <a:srgbClr val="565E6D"/>
                </a:solidFill>
                <a:latin typeface="Times New Roman"/>
                <a:cs typeface="Times New Roman"/>
              </a:rPr>
              <a:t>F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0">
                <a:solidFill>
                  <a:srgbClr val="565E6D"/>
                </a:solidFill>
                <a:latin typeface="Times New Roman"/>
                <a:cs typeface="Times New Roman"/>
              </a:rPr>
              <a:t>Z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9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190">
                <a:solidFill>
                  <a:srgbClr val="565E6D"/>
                </a:solidFill>
                <a:latin typeface="Times New Roman"/>
                <a:cs typeface="Times New Roman"/>
              </a:rPr>
              <a:t>U</a:t>
            </a:r>
            <a:r>
              <a:rPr dirty="0" smtClean="0" sz="2150" spc="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14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204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240">
                <a:solidFill>
                  <a:srgbClr val="565E6D"/>
                </a:solidFill>
                <a:latin typeface="Times New Roman"/>
                <a:cs typeface="Times New Roman"/>
              </a:rPr>
              <a:t>P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155">
                <a:solidFill>
                  <a:srgbClr val="565E6D"/>
                </a:solidFill>
                <a:latin typeface="Times New Roman"/>
                <a:cs typeface="Times New Roman"/>
              </a:rPr>
              <a:t>S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9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1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29116" y="6065519"/>
            <a:ext cx="548639" cy="548639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548639"/>
                </a:moveTo>
                <a:lnTo>
                  <a:pt x="229976" y="545073"/>
                </a:lnTo>
                <a:lnTo>
                  <a:pt x="187854" y="534741"/>
                </a:lnTo>
                <a:lnTo>
                  <a:pt x="148530" y="518190"/>
                </a:lnTo>
                <a:lnTo>
                  <a:pt x="112580" y="495970"/>
                </a:lnTo>
                <a:lnTo>
                  <a:pt x="80581" y="468629"/>
                </a:lnTo>
                <a:lnTo>
                  <a:pt x="53108" y="436717"/>
                </a:lnTo>
                <a:lnTo>
                  <a:pt x="30737" y="400781"/>
                </a:lnTo>
                <a:lnTo>
                  <a:pt x="14045" y="361370"/>
                </a:lnTo>
                <a:lnTo>
                  <a:pt x="3607" y="319034"/>
                </a:lnTo>
                <a:lnTo>
                  <a:pt x="0" y="274319"/>
                </a:lnTo>
                <a:lnTo>
                  <a:pt x="913" y="251906"/>
                </a:lnTo>
                <a:lnTo>
                  <a:pt x="8008" y="208601"/>
                </a:lnTo>
                <a:lnTo>
                  <a:pt x="21645" y="167806"/>
                </a:lnTo>
                <a:lnTo>
                  <a:pt x="41249" y="130097"/>
                </a:lnTo>
                <a:lnTo>
                  <a:pt x="66243" y="96051"/>
                </a:lnTo>
                <a:lnTo>
                  <a:pt x="96051" y="66243"/>
                </a:lnTo>
                <a:lnTo>
                  <a:pt x="130097" y="41249"/>
                </a:lnTo>
                <a:lnTo>
                  <a:pt x="167806" y="21645"/>
                </a:lnTo>
                <a:lnTo>
                  <a:pt x="208601" y="8008"/>
                </a:lnTo>
                <a:lnTo>
                  <a:pt x="251906" y="913"/>
                </a:lnTo>
                <a:lnTo>
                  <a:pt x="274319" y="0"/>
                </a:lnTo>
                <a:lnTo>
                  <a:pt x="296939" y="913"/>
                </a:lnTo>
                <a:lnTo>
                  <a:pt x="340533" y="8008"/>
                </a:lnTo>
                <a:lnTo>
                  <a:pt x="381476" y="21645"/>
                </a:lnTo>
                <a:lnTo>
                  <a:pt x="419218" y="41249"/>
                </a:lnTo>
                <a:lnTo>
                  <a:pt x="453210" y="66243"/>
                </a:lnTo>
                <a:lnTo>
                  <a:pt x="482906" y="96051"/>
                </a:lnTo>
                <a:lnTo>
                  <a:pt x="507754" y="130097"/>
                </a:lnTo>
                <a:lnTo>
                  <a:pt x="527208" y="167806"/>
                </a:lnTo>
                <a:lnTo>
                  <a:pt x="540718" y="208601"/>
                </a:lnTo>
                <a:lnTo>
                  <a:pt x="547737" y="251906"/>
                </a:lnTo>
                <a:lnTo>
                  <a:pt x="548639" y="274319"/>
                </a:lnTo>
                <a:lnTo>
                  <a:pt x="547737" y="296939"/>
                </a:lnTo>
                <a:lnTo>
                  <a:pt x="540718" y="340533"/>
                </a:lnTo>
                <a:lnTo>
                  <a:pt x="527208" y="381476"/>
                </a:lnTo>
                <a:lnTo>
                  <a:pt x="507754" y="419218"/>
                </a:lnTo>
                <a:lnTo>
                  <a:pt x="482906" y="453210"/>
                </a:lnTo>
                <a:lnTo>
                  <a:pt x="453210" y="482906"/>
                </a:lnTo>
                <a:lnTo>
                  <a:pt x="419218" y="507754"/>
                </a:lnTo>
                <a:lnTo>
                  <a:pt x="381476" y="527208"/>
                </a:lnTo>
                <a:lnTo>
                  <a:pt x="340533" y="540718"/>
                </a:lnTo>
                <a:lnTo>
                  <a:pt x="296939" y="547737"/>
                </a:lnTo>
                <a:lnTo>
                  <a:pt x="274319" y="548639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8648" y="1804898"/>
            <a:ext cx="7310755" cy="4047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86385" marR="12700" indent="-274320">
              <a:lnSpc>
                <a:spcPct val="80000"/>
              </a:lnSpc>
              <a:buClr>
                <a:srgbClr val="FD8536"/>
              </a:buClr>
              <a:buSzPct val="67647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700" spc="95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-13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-135">
                <a:latin typeface="Times New Roman"/>
                <a:cs typeface="Times New Roman"/>
              </a:rPr>
              <a:t> </a:t>
            </a:r>
            <a:r>
              <a:rPr dirty="0" smtClean="0" sz="1700" spc="265">
                <a:latin typeface="Times New Roman"/>
                <a:cs typeface="Times New Roman"/>
              </a:rPr>
              <a:t>d</a:t>
            </a:r>
            <a:r>
              <a:rPr dirty="0" smtClean="0" sz="1700" spc="225">
                <a:latin typeface="Times New Roman"/>
                <a:cs typeface="Times New Roman"/>
              </a:rPr>
              <a:t>e</a:t>
            </a:r>
            <a:r>
              <a:rPr dirty="0" smtClean="0" sz="1700" spc="114">
                <a:latin typeface="Times New Roman"/>
                <a:cs typeface="Times New Roman"/>
              </a:rPr>
              <a:t>l</a:t>
            </a:r>
            <a:r>
              <a:rPr dirty="0" smtClean="0" sz="1700" spc="114">
                <a:latin typeface="Times New Roman"/>
                <a:cs typeface="Times New Roman"/>
              </a:rPr>
              <a:t>l</a:t>
            </a:r>
            <a:r>
              <a:rPr dirty="0" smtClean="0" sz="1700" spc="-165">
                <a:latin typeface="Times New Roman"/>
                <a:cs typeface="Times New Roman"/>
              </a:rPr>
              <a:t>’</a:t>
            </a:r>
            <a:r>
              <a:rPr dirty="0" smtClean="0" sz="1700" spc="204">
                <a:latin typeface="Times New Roman"/>
                <a:cs typeface="Times New Roman"/>
              </a:rPr>
              <a:t>é</a:t>
            </a:r>
            <a:r>
              <a:rPr dirty="0" smtClean="0" sz="1700" spc="250">
                <a:latin typeface="Times New Roman"/>
                <a:cs typeface="Times New Roman"/>
              </a:rPr>
              <a:t>q</a:t>
            </a:r>
            <a:r>
              <a:rPr dirty="0" smtClean="0" sz="1700" spc="300">
                <a:latin typeface="Times New Roman"/>
                <a:cs typeface="Times New Roman"/>
              </a:rPr>
              <a:t>u</a:t>
            </a:r>
            <a:r>
              <a:rPr dirty="0" smtClean="0" sz="1700" spc="155">
                <a:latin typeface="Times New Roman"/>
                <a:cs typeface="Times New Roman"/>
              </a:rPr>
              <a:t>i</a:t>
            </a:r>
            <a:r>
              <a:rPr dirty="0" smtClean="0" sz="1700" spc="285">
                <a:latin typeface="Times New Roman"/>
                <a:cs typeface="Times New Roman"/>
              </a:rPr>
              <a:t>p</a:t>
            </a:r>
            <a:r>
              <a:rPr dirty="0" smtClean="0" sz="1700" spc="215">
                <a:latin typeface="Times New Roman"/>
                <a:cs typeface="Times New Roman"/>
              </a:rPr>
              <a:t>e</a:t>
            </a:r>
            <a:r>
              <a:rPr dirty="0" smtClean="0" sz="1700" spc="215">
                <a:latin typeface="Times New Roman"/>
                <a:cs typeface="Times New Roman"/>
              </a:rPr>
              <a:t> </a:t>
            </a:r>
            <a:r>
              <a:rPr dirty="0" smtClean="0" sz="1700" spc="-145">
                <a:latin typeface="Times New Roman"/>
                <a:cs typeface="Times New Roman"/>
              </a:rPr>
              <a:t> </a:t>
            </a:r>
            <a:r>
              <a:rPr dirty="0" smtClean="0" sz="1700" spc="225">
                <a:latin typeface="Times New Roman"/>
                <a:cs typeface="Times New Roman"/>
              </a:rPr>
              <a:t>e</a:t>
            </a:r>
            <a:r>
              <a:rPr dirty="0" smtClean="0" sz="1700" spc="285">
                <a:latin typeface="Times New Roman"/>
                <a:cs typeface="Times New Roman"/>
              </a:rPr>
              <a:t>d</a:t>
            </a:r>
            <a:r>
              <a:rPr dirty="0" smtClean="0" sz="1700" spc="300">
                <a:latin typeface="Times New Roman"/>
                <a:cs typeface="Times New Roman"/>
              </a:rPr>
              <a:t>u</a:t>
            </a:r>
            <a:r>
              <a:rPr dirty="0" smtClean="0" sz="1700" spc="170">
                <a:latin typeface="Times New Roman"/>
                <a:cs typeface="Times New Roman"/>
              </a:rPr>
              <a:t>c</a:t>
            </a:r>
            <a:r>
              <a:rPr dirty="0" smtClean="0" sz="1700" spc="275">
                <a:latin typeface="Times New Roman"/>
                <a:cs typeface="Times New Roman"/>
              </a:rPr>
              <a:t>a</a:t>
            </a:r>
            <a:r>
              <a:rPr dirty="0" smtClean="0" sz="1700" spc="254">
                <a:latin typeface="Times New Roman"/>
                <a:cs typeface="Times New Roman"/>
              </a:rPr>
              <a:t>t</a:t>
            </a:r>
            <a:r>
              <a:rPr dirty="0" smtClean="0" sz="1700" spc="155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v</a:t>
            </a:r>
            <a:r>
              <a:rPr dirty="0" smtClean="0" sz="1700" spc="270">
                <a:latin typeface="Times New Roman"/>
                <a:cs typeface="Times New Roman"/>
              </a:rPr>
              <a:t>a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-13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-12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o </a:t>
            </a:r>
            <a:r>
              <a:rPr dirty="0" smtClean="0" sz="1700" spc="-120">
                <a:latin typeface="Times New Roman"/>
                <a:cs typeface="Times New Roman"/>
              </a:rPr>
              <a:t> </a:t>
            </a:r>
            <a:r>
              <a:rPr dirty="0" smtClean="0" sz="1700" spc="-25">
                <a:latin typeface="Times New Roman"/>
                <a:cs typeface="Times New Roman"/>
              </a:rPr>
              <a:t>f</a:t>
            </a:r>
            <a:r>
              <a:rPr dirty="0" smtClean="0" sz="1700" spc="185">
                <a:latin typeface="Times New Roman"/>
                <a:cs typeface="Times New Roman"/>
              </a:rPr>
              <a:t>un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-12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15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-13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0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5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25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-235">
                <a:latin typeface="Times New Roman"/>
                <a:cs typeface="Times New Roman"/>
              </a:rPr>
              <a:t>’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 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tt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0">
                <a:latin typeface="Times New Roman"/>
                <a:cs typeface="Times New Roman"/>
              </a:rPr>
              <a:t>o 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à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5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5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60">
                <a:latin typeface="Times New Roman"/>
                <a:cs typeface="Times New Roman"/>
              </a:rPr>
              <a:t>r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 </a:t>
            </a:r>
            <a:r>
              <a:rPr dirty="0" smtClean="0" sz="1700" spc="2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0">
                <a:latin typeface="Times New Roman"/>
                <a:cs typeface="Times New Roman"/>
              </a:rPr>
              <a:t>o   </a:t>
            </a:r>
            <a:r>
              <a:rPr dirty="0" smtClean="0" sz="1700" spc="2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 </a:t>
            </a:r>
            <a:r>
              <a:rPr dirty="0" smtClean="0" sz="1700" spc="35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-5">
                <a:latin typeface="Times New Roman"/>
                <a:cs typeface="Times New Roman"/>
              </a:rPr>
              <a:t>;</a:t>
            </a:r>
            <a:r>
              <a:rPr dirty="0" smtClean="0" sz="1700" spc="-5">
                <a:latin typeface="Times New Roman"/>
                <a:cs typeface="Times New Roman"/>
              </a:rPr>
              <a:t>   </a:t>
            </a:r>
            <a:r>
              <a:rPr dirty="0" smtClean="0" sz="1700" spc="25">
                <a:latin typeface="Times New Roman"/>
                <a:cs typeface="Times New Roman"/>
              </a:rPr>
              <a:t> 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0">
                <a:latin typeface="Times New Roman"/>
                <a:cs typeface="Times New Roman"/>
              </a:rPr>
              <a:t>o   </a:t>
            </a:r>
            <a:r>
              <a:rPr dirty="0" smtClean="0" sz="1700" spc="2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 </a:t>
            </a:r>
            <a:r>
              <a:rPr dirty="0" smtClean="0" sz="1700" spc="20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40">
                <a:latin typeface="Times New Roman"/>
                <a:cs typeface="Times New Roman"/>
              </a:rPr>
              <a:t>z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85">
                <a:latin typeface="Times New Roman"/>
                <a:cs typeface="Times New Roman"/>
              </a:rPr>
              <a:t>un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35">
                <a:latin typeface="Times New Roman"/>
                <a:cs typeface="Times New Roman"/>
              </a:rPr>
              <a:t> 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2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200">
                <a:latin typeface="Times New Roman"/>
                <a:cs typeface="Times New Roman"/>
              </a:rPr>
              <a:t>u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45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2"/>
              </a:spcBef>
              <a:buClr>
                <a:srgbClr val="FD8536"/>
              </a:buClr>
              <a:buFont typeface="Times New Roman"/>
              <a:buChar char="□"/>
            </a:pPr>
            <a:endParaRPr sz="8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 algn="just" marL="286385" marR="13970" indent="-274320">
              <a:lnSpc>
                <a:spcPct val="80000"/>
              </a:lnSpc>
              <a:buClr>
                <a:srgbClr val="FD8536"/>
              </a:buClr>
              <a:buSzPct val="67647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700" spc="95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75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7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6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85">
                <a:latin typeface="Times New Roman"/>
                <a:cs typeface="Times New Roman"/>
              </a:rPr>
              <a:t> 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200">
                <a:latin typeface="Times New Roman"/>
                <a:cs typeface="Times New Roman"/>
              </a:rPr>
              <a:t>u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5">
                <a:latin typeface="Times New Roman"/>
                <a:cs typeface="Times New Roman"/>
              </a:rPr>
              <a:t> 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-235">
                <a:latin typeface="Times New Roman"/>
                <a:cs typeface="Times New Roman"/>
              </a:rPr>
              <a:t>’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8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0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7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h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195">
                <a:latin typeface="Times New Roman"/>
                <a:cs typeface="Times New Roman"/>
              </a:rPr>
              <a:t> 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65">
                <a:latin typeface="Times New Roman"/>
                <a:cs typeface="Times New Roman"/>
              </a:rPr>
              <a:t>u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19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19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95">
                <a:latin typeface="Times New Roman"/>
                <a:cs typeface="Times New Roman"/>
              </a:rPr>
              <a:t> 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tt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0">
                <a:latin typeface="Times New Roman"/>
                <a:cs typeface="Times New Roman"/>
              </a:rPr>
              <a:t>o  </a:t>
            </a:r>
            <a:r>
              <a:rPr dirty="0" smtClean="0" sz="1700" spc="-70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un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18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45">
                <a:latin typeface="Times New Roman"/>
                <a:cs typeface="Times New Roman"/>
              </a:rPr>
              <a:t>o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   </a:t>
            </a:r>
            <a:r>
              <a:rPr dirty="0" smtClean="0" sz="1700" spc="12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   </a:t>
            </a:r>
            <a:r>
              <a:rPr dirty="0" smtClean="0" sz="1700" spc="13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   </a:t>
            </a:r>
            <a:r>
              <a:rPr dirty="0" smtClean="0" sz="1700" spc="125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un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    </a:t>
            </a:r>
            <a:r>
              <a:rPr dirty="0" smtClean="0" sz="1700" spc="114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85">
                <a:latin typeface="Times New Roman"/>
                <a:cs typeface="Times New Roman"/>
              </a:rPr>
              <a:t>un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   </a:t>
            </a:r>
            <a:r>
              <a:rPr dirty="0" smtClean="0" sz="1700" spc="10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45">
                <a:latin typeface="Times New Roman"/>
                <a:cs typeface="Times New Roman"/>
              </a:rPr>
              <a:t>     </a:t>
            </a:r>
            <a:r>
              <a:rPr dirty="0" smtClean="0" sz="1700" spc="11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0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200">
                <a:latin typeface="Times New Roman"/>
                <a:cs typeface="Times New Roman"/>
              </a:rPr>
              <a:t>u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-215">
                <a:latin typeface="Times New Roman"/>
                <a:cs typeface="Times New Roman"/>
              </a:rPr>
              <a:t>’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à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-18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-19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-185">
                <a:latin typeface="Times New Roman"/>
                <a:cs typeface="Times New Roman"/>
              </a:rPr>
              <a:t> 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-190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185">
                <a:latin typeface="Times New Roman"/>
                <a:cs typeface="Times New Roman"/>
              </a:rPr>
              <a:t> 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-19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20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5">
                <a:latin typeface="Times New Roman"/>
                <a:cs typeface="Times New Roman"/>
              </a:rPr>
              <a:t>d</a:t>
            </a:r>
            <a:r>
              <a:rPr dirty="0" smtClean="0" sz="1700" spc="125">
                <a:latin typeface="Times New Roman"/>
                <a:cs typeface="Times New Roman"/>
              </a:rPr>
              <a:t> </a:t>
            </a:r>
            <a:r>
              <a:rPr dirty="0" smtClean="0" sz="1700" spc="-18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-204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é</a:t>
            </a:r>
            <a:r>
              <a:rPr dirty="0" smtClean="0" sz="1700" spc="95">
                <a:latin typeface="Times New Roman"/>
                <a:cs typeface="Times New Roman"/>
              </a:rPr>
              <a:t>q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18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200">
                <a:latin typeface="Times New Roman"/>
                <a:cs typeface="Times New Roman"/>
              </a:rPr>
              <a:t>u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20">
                <a:latin typeface="Times New Roman"/>
                <a:cs typeface="Times New Roman"/>
              </a:rPr>
              <a:t> 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3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35">
                <a:latin typeface="Times New Roman"/>
                <a:cs typeface="Times New Roman"/>
              </a:rPr>
              <a:t> </a:t>
            </a:r>
            <a:r>
              <a:rPr dirty="0" smtClean="0" sz="1700" spc="95">
                <a:latin typeface="Times New Roman"/>
                <a:cs typeface="Times New Roman"/>
              </a:rPr>
              <a:t>q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80">
                <a:latin typeface="Times New Roman"/>
                <a:cs typeface="Times New Roman"/>
              </a:rPr>
              <a:t>e</a:t>
            </a:r>
            <a:r>
              <a:rPr dirty="0" smtClean="0" sz="1700" spc="45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2"/>
              </a:spcBef>
              <a:buClr>
                <a:srgbClr val="FD8536"/>
              </a:buClr>
              <a:buFont typeface="Times New Roman"/>
              <a:buChar char="□"/>
            </a:pPr>
            <a:endParaRPr sz="8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 algn="just" marL="286385" marR="12700" indent="-274320">
              <a:lnSpc>
                <a:spcPct val="80000"/>
              </a:lnSpc>
              <a:buClr>
                <a:srgbClr val="FD8536"/>
              </a:buClr>
              <a:buSzPct val="67647"/>
              <a:buFont typeface="Times New Roman"/>
              <a:buChar char="□"/>
              <a:tabLst>
                <a:tab pos="346075" algn="l"/>
              </a:tabLst>
            </a:pPr>
            <a:r>
              <a:rPr dirty="0" smtClean="0" sz="1700" spc="10">
                <a:latin typeface="Times New Roman"/>
                <a:cs typeface="Times New Roman"/>
              </a:rPr>
              <a:t>V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11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è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 </a:t>
            </a:r>
            <a:r>
              <a:rPr dirty="0" smtClean="0" sz="1700" spc="95">
                <a:latin typeface="Times New Roman"/>
                <a:cs typeface="Times New Roman"/>
              </a:rPr>
              <a:t>q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130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 </a:t>
            </a:r>
            <a:r>
              <a:rPr dirty="0" smtClean="0" sz="1700" spc="12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 </a:t>
            </a:r>
            <a:r>
              <a:rPr dirty="0" smtClean="0" sz="1700" spc="160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zz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25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 e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165">
                <a:latin typeface="Times New Roman"/>
                <a:cs typeface="Times New Roman"/>
              </a:rPr>
              <a:t>u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h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3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10">
                <a:latin typeface="Times New Roman"/>
                <a:cs typeface="Times New Roman"/>
              </a:rPr>
              <a:t>f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4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 </a:t>
            </a:r>
            <a:r>
              <a:rPr dirty="0" smtClean="0" sz="1700" spc="35">
                <a:latin typeface="Times New Roman"/>
                <a:cs typeface="Times New Roman"/>
              </a:rPr>
              <a:t> 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 </a:t>
            </a:r>
            <a:r>
              <a:rPr dirty="0" smtClean="0" sz="1700" spc="35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 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-235">
                <a:latin typeface="Times New Roman"/>
                <a:cs typeface="Times New Roman"/>
              </a:rPr>
              <a:t>’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0">
                <a:latin typeface="Times New Roman"/>
                <a:cs typeface="Times New Roman"/>
              </a:rPr>
              <a:t>o   </a:t>
            </a:r>
            <a:r>
              <a:rPr dirty="0" smtClean="0" sz="1700" spc="-204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   </a:t>
            </a:r>
            <a:r>
              <a:rPr dirty="0" smtClean="0" sz="1700" spc="-18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60">
                <a:latin typeface="Times New Roman"/>
                <a:cs typeface="Times New Roman"/>
              </a:rPr>
              <a:t>   </a:t>
            </a:r>
            <a:r>
              <a:rPr dirty="0" smtClean="0" sz="1700" spc="-195">
                <a:latin typeface="Times New Roman"/>
                <a:cs typeface="Times New Roman"/>
              </a:rPr>
              <a:t> </a:t>
            </a:r>
            <a:r>
              <a:rPr dirty="0" smtClean="0" sz="1700" spc="-100">
                <a:latin typeface="Times New Roman"/>
                <a:cs typeface="Times New Roman"/>
              </a:rPr>
              <a:t>“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o   </a:t>
            </a:r>
            <a:r>
              <a:rPr dirty="0" smtClean="0" sz="1700" spc="-185">
                <a:latin typeface="Times New Roman"/>
                <a:cs typeface="Times New Roman"/>
              </a:rPr>
              <a:t> 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-100">
                <a:latin typeface="Times New Roman"/>
                <a:cs typeface="Times New Roman"/>
              </a:rPr>
              <a:t>”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45">
                <a:latin typeface="Times New Roman"/>
                <a:cs typeface="Times New Roman"/>
              </a:rPr>
              <a:t>   </a:t>
            </a:r>
            <a:r>
              <a:rPr dirty="0" smtClean="0" sz="1700" spc="-200">
                <a:latin typeface="Times New Roman"/>
                <a:cs typeface="Times New Roman"/>
              </a:rPr>
              <a:t> </a:t>
            </a:r>
            <a:r>
              <a:rPr dirty="0" smtClean="0" sz="1700" spc="75">
                <a:latin typeface="Times New Roman"/>
                <a:cs typeface="Times New Roman"/>
              </a:rPr>
              <a:t>q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0">
                <a:latin typeface="Times New Roman"/>
                <a:cs typeface="Times New Roman"/>
              </a:rPr>
              <a:t>o   </a:t>
            </a:r>
            <a:r>
              <a:rPr dirty="0" smtClean="0" sz="1700" spc="-185">
                <a:latin typeface="Times New Roman"/>
                <a:cs typeface="Times New Roman"/>
              </a:rPr>
              <a:t> 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65">
                <a:latin typeface="Times New Roman"/>
                <a:cs typeface="Times New Roman"/>
              </a:rPr>
              <a:t>h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 </a:t>
            </a:r>
            <a:r>
              <a:rPr dirty="0" smtClean="0" sz="1700" spc="-18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 </a:t>
            </a:r>
            <a:r>
              <a:rPr dirty="0" smtClean="0" sz="1700" spc="-204">
                <a:latin typeface="Times New Roman"/>
                <a:cs typeface="Times New Roman"/>
              </a:rPr>
              <a:t> 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05">
                <a:latin typeface="Times New Roman"/>
                <a:cs typeface="Times New Roman"/>
              </a:rPr>
              <a:t> </a:t>
            </a:r>
            <a:r>
              <a:rPr dirty="0" smtClean="0" sz="1700" spc="95">
                <a:latin typeface="Times New Roman"/>
                <a:cs typeface="Times New Roman"/>
              </a:rPr>
              <a:t>q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à</a:t>
            </a:r>
            <a:r>
              <a:rPr dirty="0" smtClean="0" sz="1700" spc="185">
                <a:latin typeface="Times New Roman"/>
                <a:cs typeface="Times New Roman"/>
              </a:rPr>
              <a:t>  </a:t>
            </a:r>
            <a:r>
              <a:rPr dirty="0" smtClean="0" sz="1700" spc="-21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204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60">
                <a:latin typeface="Times New Roman"/>
                <a:cs typeface="Times New Roman"/>
              </a:rPr>
              <a:t>  </a:t>
            </a:r>
            <a:r>
              <a:rPr dirty="0" smtClean="0" sz="1700" spc="-21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204">
                <a:latin typeface="Times New Roman"/>
                <a:cs typeface="Times New Roman"/>
              </a:rPr>
              <a:t> 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9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19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</a:t>
            </a:r>
            <a:r>
              <a:rPr dirty="0" smtClean="0" sz="1700" spc="-21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204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5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</a:t>
            </a:r>
            <a:r>
              <a:rPr dirty="0" smtClean="0" sz="1700" spc="-145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-13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-135">
                <a:latin typeface="Times New Roman"/>
                <a:cs typeface="Times New Roman"/>
              </a:rPr>
              <a:t> 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45">
                <a:latin typeface="Times New Roman"/>
                <a:cs typeface="Times New Roman"/>
              </a:rPr>
              <a:t>.</a:t>
            </a:r>
            <a:r>
              <a:rPr dirty="0" smtClean="0" sz="1700" spc="45">
                <a:latin typeface="Times New Roman"/>
                <a:cs typeface="Times New Roman"/>
              </a:rPr>
              <a:t>  </a:t>
            </a:r>
            <a:r>
              <a:rPr dirty="0" smtClean="0" sz="1700" spc="-150">
                <a:latin typeface="Times New Roman"/>
                <a:cs typeface="Times New Roman"/>
              </a:rPr>
              <a:t> </a:t>
            </a:r>
            <a:r>
              <a:rPr dirty="0" smtClean="0" sz="1700" spc="10">
                <a:latin typeface="Times New Roman"/>
                <a:cs typeface="Times New Roman"/>
              </a:rPr>
              <a:t>V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-135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60">
                <a:latin typeface="Times New Roman"/>
                <a:cs typeface="Times New Roman"/>
              </a:rPr>
              <a:t>ì</a:t>
            </a:r>
            <a:r>
              <a:rPr dirty="0" smtClean="0" sz="1700" spc="60">
                <a:latin typeface="Times New Roman"/>
                <a:cs typeface="Times New Roman"/>
              </a:rPr>
              <a:t>  </a:t>
            </a:r>
            <a:r>
              <a:rPr dirty="0" smtClean="0" sz="1700" spc="-125">
                <a:latin typeface="Times New Roman"/>
                <a:cs typeface="Times New Roman"/>
              </a:rPr>
              <a:t> 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  </a:t>
            </a:r>
            <a:r>
              <a:rPr dirty="0" smtClean="0" sz="1700" spc="-135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un</a:t>
            </a:r>
            <a:r>
              <a:rPr dirty="0" smtClean="0" sz="1700" spc="185">
                <a:latin typeface="Times New Roman"/>
                <a:cs typeface="Times New Roman"/>
              </a:rPr>
              <a:t>  </a:t>
            </a:r>
            <a:r>
              <a:rPr dirty="0" smtClean="0" sz="1700" spc="-13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165">
                <a:latin typeface="Times New Roman"/>
                <a:cs typeface="Times New Roman"/>
              </a:rPr>
              <a:t>u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-12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12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-110">
                <a:latin typeface="Times New Roman"/>
                <a:cs typeface="Times New Roman"/>
              </a:rPr>
              <a:t> 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-12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25">
                <a:latin typeface="Times New Roman"/>
                <a:cs typeface="Times New Roman"/>
              </a:rPr>
              <a:t>f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-12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-110">
                <a:latin typeface="Times New Roman"/>
                <a:cs typeface="Times New Roman"/>
              </a:rPr>
              <a:t> 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-110">
                <a:latin typeface="Times New Roman"/>
                <a:cs typeface="Times New Roman"/>
              </a:rPr>
              <a:t> 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-12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12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200">
                <a:latin typeface="Times New Roman"/>
                <a:cs typeface="Times New Roman"/>
              </a:rPr>
              <a:t>u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25">
                <a:latin typeface="Times New Roman"/>
                <a:cs typeface="Times New Roman"/>
              </a:rPr>
              <a:t> 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3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2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-10">
                <a:latin typeface="Times New Roman"/>
                <a:cs typeface="Times New Roman"/>
              </a:rPr>
              <a:t>-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45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611867" y="350520"/>
          <a:ext cx="304800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62"/>
                <a:gridCol w="227837"/>
              </a:tblGrid>
              <a:tr h="3428999"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1937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1937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1081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1081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5316" y="467868"/>
            <a:ext cx="1078991" cy="620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5257" rIns="0" bIns="0" rtlCol="0" vert="horz">
            <a:noAutofit/>
          </a:bodyPr>
          <a:lstStyle/>
          <a:p>
            <a:pPr marL="1338580">
              <a:lnSpc>
                <a:spcPts val="3225"/>
              </a:lnSpc>
            </a:pPr>
            <a:r>
              <a:rPr dirty="0" smtClean="0" sz="2700" spc="80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Z</a:t>
            </a:r>
            <a:r>
              <a:rPr dirty="0" smtClean="0" sz="2150" spc="22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22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24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220">
                <a:solidFill>
                  <a:srgbClr val="565E6D"/>
                </a:solidFill>
                <a:latin typeface="Times New Roman"/>
                <a:cs typeface="Times New Roman"/>
              </a:rPr>
              <a:t>D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350">
                <a:solidFill>
                  <a:srgbClr val="565E6D"/>
                </a:solidFill>
                <a:latin typeface="Times New Roman"/>
                <a:cs typeface="Times New Roman"/>
              </a:rPr>
              <a:t>F</a:t>
            </a:r>
            <a:r>
              <a:rPr dirty="0" smtClean="0" sz="2150" spc="24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30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M</a:t>
            </a:r>
            <a:r>
              <a:rPr dirty="0" smtClean="0" sz="2150" spc="7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Z</a:t>
            </a:r>
            <a:r>
              <a:rPr dirty="0" smtClean="0" sz="2150" spc="25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22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24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31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2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24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220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24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225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245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220">
                <a:solidFill>
                  <a:srgbClr val="565E6D"/>
                </a:solidFill>
                <a:latin typeface="Times New Roman"/>
                <a:cs typeface="Times New Roman"/>
              </a:rPr>
              <a:t>U</a:t>
            </a:r>
            <a:r>
              <a:rPr dirty="0" smtClean="0" sz="2150" spc="7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29116" y="6065519"/>
            <a:ext cx="548639" cy="548639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548639"/>
                </a:moveTo>
                <a:lnTo>
                  <a:pt x="229976" y="545073"/>
                </a:lnTo>
                <a:lnTo>
                  <a:pt x="187854" y="534741"/>
                </a:lnTo>
                <a:lnTo>
                  <a:pt x="148530" y="518190"/>
                </a:lnTo>
                <a:lnTo>
                  <a:pt x="112580" y="495970"/>
                </a:lnTo>
                <a:lnTo>
                  <a:pt x="80581" y="468629"/>
                </a:lnTo>
                <a:lnTo>
                  <a:pt x="53108" y="436717"/>
                </a:lnTo>
                <a:lnTo>
                  <a:pt x="30737" y="400781"/>
                </a:lnTo>
                <a:lnTo>
                  <a:pt x="14045" y="361370"/>
                </a:lnTo>
                <a:lnTo>
                  <a:pt x="3607" y="319034"/>
                </a:lnTo>
                <a:lnTo>
                  <a:pt x="0" y="274319"/>
                </a:lnTo>
                <a:lnTo>
                  <a:pt x="913" y="251906"/>
                </a:lnTo>
                <a:lnTo>
                  <a:pt x="8008" y="208601"/>
                </a:lnTo>
                <a:lnTo>
                  <a:pt x="21645" y="167806"/>
                </a:lnTo>
                <a:lnTo>
                  <a:pt x="41249" y="130097"/>
                </a:lnTo>
                <a:lnTo>
                  <a:pt x="66243" y="96051"/>
                </a:lnTo>
                <a:lnTo>
                  <a:pt x="96051" y="66243"/>
                </a:lnTo>
                <a:lnTo>
                  <a:pt x="130097" y="41249"/>
                </a:lnTo>
                <a:lnTo>
                  <a:pt x="167806" y="21645"/>
                </a:lnTo>
                <a:lnTo>
                  <a:pt x="208601" y="8008"/>
                </a:lnTo>
                <a:lnTo>
                  <a:pt x="251906" y="913"/>
                </a:lnTo>
                <a:lnTo>
                  <a:pt x="274319" y="0"/>
                </a:lnTo>
                <a:lnTo>
                  <a:pt x="296939" y="913"/>
                </a:lnTo>
                <a:lnTo>
                  <a:pt x="340533" y="8008"/>
                </a:lnTo>
                <a:lnTo>
                  <a:pt x="381476" y="21645"/>
                </a:lnTo>
                <a:lnTo>
                  <a:pt x="419218" y="41249"/>
                </a:lnTo>
                <a:lnTo>
                  <a:pt x="453210" y="66243"/>
                </a:lnTo>
                <a:lnTo>
                  <a:pt x="482906" y="96051"/>
                </a:lnTo>
                <a:lnTo>
                  <a:pt x="507754" y="130097"/>
                </a:lnTo>
                <a:lnTo>
                  <a:pt x="527208" y="167806"/>
                </a:lnTo>
                <a:lnTo>
                  <a:pt x="540718" y="208601"/>
                </a:lnTo>
                <a:lnTo>
                  <a:pt x="547737" y="251906"/>
                </a:lnTo>
                <a:lnTo>
                  <a:pt x="548639" y="274319"/>
                </a:lnTo>
                <a:lnTo>
                  <a:pt x="547737" y="296939"/>
                </a:lnTo>
                <a:lnTo>
                  <a:pt x="540718" y="340533"/>
                </a:lnTo>
                <a:lnTo>
                  <a:pt x="527208" y="381476"/>
                </a:lnTo>
                <a:lnTo>
                  <a:pt x="507754" y="419218"/>
                </a:lnTo>
                <a:lnTo>
                  <a:pt x="482906" y="453210"/>
                </a:lnTo>
                <a:lnTo>
                  <a:pt x="453210" y="482906"/>
                </a:lnTo>
                <a:lnTo>
                  <a:pt x="419218" y="507754"/>
                </a:lnTo>
                <a:lnTo>
                  <a:pt x="381476" y="527208"/>
                </a:lnTo>
                <a:lnTo>
                  <a:pt x="340533" y="540718"/>
                </a:lnTo>
                <a:lnTo>
                  <a:pt x="296939" y="547737"/>
                </a:lnTo>
                <a:lnTo>
                  <a:pt x="274319" y="548639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08585" y="1112486"/>
            <a:ext cx="7310120" cy="49193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635">
              <a:lnSpc>
                <a:spcPct val="100000"/>
              </a:lnSpc>
            </a:pPr>
            <a:r>
              <a:rPr dirty="0" smtClean="0" sz="1500" spc="40" u="sng">
                <a:latin typeface="Times New Roman"/>
                <a:cs typeface="Times New Roman"/>
              </a:rPr>
              <a:t>A</a:t>
            </a:r>
            <a:r>
              <a:rPr dirty="0" smtClean="0" sz="1500" spc="160" u="sng">
                <a:latin typeface="Times New Roman"/>
                <a:cs typeface="Times New Roman"/>
              </a:rPr>
              <a:t>s</a:t>
            </a:r>
            <a:r>
              <a:rPr dirty="0" smtClean="0" sz="1500" spc="250" u="sng">
                <a:latin typeface="Times New Roman"/>
                <a:cs typeface="Times New Roman"/>
              </a:rPr>
              <a:t>p</a:t>
            </a:r>
            <a:r>
              <a:rPr dirty="0" smtClean="0" sz="1500" spc="180" u="sng">
                <a:latin typeface="Times New Roman"/>
                <a:cs typeface="Times New Roman"/>
              </a:rPr>
              <a:t>e</a:t>
            </a:r>
            <a:r>
              <a:rPr dirty="0" smtClean="0" sz="1500" spc="220" u="sng">
                <a:latin typeface="Times New Roman"/>
                <a:cs typeface="Times New Roman"/>
              </a:rPr>
              <a:t>t</a:t>
            </a:r>
            <a:r>
              <a:rPr dirty="0" smtClean="0" sz="1500" spc="204" u="sng">
                <a:latin typeface="Times New Roman"/>
                <a:cs typeface="Times New Roman"/>
              </a:rPr>
              <a:t>t</a:t>
            </a:r>
            <a:r>
              <a:rPr dirty="0" smtClean="0" sz="1500" spc="135" u="sng">
                <a:latin typeface="Times New Roman"/>
                <a:cs typeface="Times New Roman"/>
              </a:rPr>
              <a:t>i</a:t>
            </a:r>
            <a:r>
              <a:rPr dirty="0" smtClean="0" sz="1500" spc="30" u="sng">
                <a:latin typeface="Times New Roman"/>
                <a:cs typeface="Times New Roman"/>
              </a:rPr>
              <a:t> </a:t>
            </a:r>
            <a:r>
              <a:rPr dirty="0" smtClean="0" sz="1500" spc="260" u="sng">
                <a:latin typeface="Times New Roman"/>
                <a:cs typeface="Times New Roman"/>
              </a:rPr>
              <a:t>m</a:t>
            </a:r>
            <a:r>
              <a:rPr dirty="0" smtClean="0" sz="1500" spc="195" u="sng">
                <a:latin typeface="Times New Roman"/>
                <a:cs typeface="Times New Roman"/>
              </a:rPr>
              <a:t>e</a:t>
            </a:r>
            <a:r>
              <a:rPr dirty="0" smtClean="0" sz="1500" spc="204" u="sng">
                <a:latin typeface="Times New Roman"/>
                <a:cs typeface="Times New Roman"/>
              </a:rPr>
              <a:t>t</a:t>
            </a:r>
            <a:r>
              <a:rPr dirty="0" smtClean="0" sz="1500" spc="165" u="sng">
                <a:latin typeface="Times New Roman"/>
                <a:cs typeface="Times New Roman"/>
              </a:rPr>
              <a:t>o</a:t>
            </a:r>
            <a:r>
              <a:rPr dirty="0" smtClean="0" sz="1500" spc="235" u="sng">
                <a:latin typeface="Times New Roman"/>
                <a:cs typeface="Times New Roman"/>
              </a:rPr>
              <a:t>d</a:t>
            </a:r>
            <a:r>
              <a:rPr dirty="0" smtClean="0" sz="1500" spc="165" u="sng">
                <a:latin typeface="Times New Roman"/>
                <a:cs typeface="Times New Roman"/>
              </a:rPr>
              <a:t>o</a:t>
            </a:r>
            <a:r>
              <a:rPr dirty="0" smtClean="0" sz="1500" spc="100" u="sng">
                <a:latin typeface="Times New Roman"/>
                <a:cs typeface="Times New Roman"/>
              </a:rPr>
              <a:t>l</a:t>
            </a:r>
            <a:r>
              <a:rPr dirty="0" smtClean="0" sz="1500" spc="165" u="sng">
                <a:latin typeface="Times New Roman"/>
                <a:cs typeface="Times New Roman"/>
              </a:rPr>
              <a:t>o</a:t>
            </a:r>
            <a:r>
              <a:rPr dirty="0" smtClean="0" sz="1500" spc="165" u="sng">
                <a:latin typeface="Times New Roman"/>
                <a:cs typeface="Times New Roman"/>
              </a:rPr>
              <a:t>g</a:t>
            </a:r>
            <a:r>
              <a:rPr dirty="0" smtClean="0" sz="1500" spc="135" u="sng">
                <a:latin typeface="Times New Roman"/>
                <a:cs typeface="Times New Roman"/>
              </a:rPr>
              <a:t>i</a:t>
            </a:r>
            <a:r>
              <a:rPr dirty="0" smtClean="0" sz="1500" spc="170" u="sng">
                <a:latin typeface="Times New Roman"/>
                <a:cs typeface="Times New Roman"/>
              </a:rPr>
              <a:t>c</a:t>
            </a:r>
            <a:r>
              <a:rPr dirty="0" smtClean="0" sz="1500" spc="135" u="sng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  <a:p>
            <a:pPr marL="287020" indent="-274955">
              <a:lnSpc>
                <a:spcPct val="100000"/>
              </a:lnSpc>
              <a:spcBef>
                <a:spcPts val="240"/>
              </a:spcBef>
              <a:buClr>
                <a:srgbClr val="FD8536"/>
              </a:buClr>
              <a:buSzPct val="70000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500" spc="75">
                <a:latin typeface="Times New Roman"/>
                <a:cs typeface="Times New Roman"/>
              </a:rPr>
              <a:t>C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-5">
                <a:latin typeface="Times New Roman"/>
                <a:cs typeface="Times New Roman"/>
              </a:rPr>
              <a:t>:</a:t>
            </a:r>
            <a:r>
              <a:rPr dirty="0" smtClean="0" sz="1500" spc="15">
                <a:latin typeface="Times New Roman"/>
                <a:cs typeface="Times New Roman"/>
              </a:rPr>
              <a:t> 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85">
                <a:latin typeface="Times New Roman"/>
                <a:cs typeface="Times New Roman"/>
              </a:rPr>
              <a:t>q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>
              <a:lnSpc>
                <a:spcPts val="1200"/>
              </a:lnSpc>
              <a:spcBef>
                <a:spcPts val="79"/>
              </a:spcBef>
              <a:buClr>
                <a:srgbClr val="FD8536"/>
              </a:buClr>
              <a:buFont typeface="Times New Roman"/>
              <a:buChar char="□"/>
            </a:pPr>
            <a:endParaRPr sz="1200"/>
          </a:p>
          <a:p>
            <a:pPr marL="287020" indent="-274955">
              <a:lnSpc>
                <a:spcPct val="100000"/>
              </a:lnSpc>
              <a:buClr>
                <a:srgbClr val="FD8536"/>
              </a:buClr>
              <a:buSzPct val="70000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5">
                <a:latin typeface="Times New Roman"/>
                <a:cs typeface="Times New Roman"/>
              </a:rPr>
              <a:t>o</a:t>
            </a:r>
            <a:r>
              <a:rPr dirty="0" smtClean="0" sz="1500" spc="-5">
                <a:latin typeface="Times New Roman"/>
                <a:cs typeface="Times New Roman"/>
              </a:rPr>
              <a:t>:</a:t>
            </a:r>
            <a:r>
              <a:rPr dirty="0" smtClean="0" sz="1500" spc="15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60">
                <a:latin typeface="Times New Roman"/>
                <a:cs typeface="Times New Roman"/>
              </a:rPr>
              <a:t>o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85">
                <a:latin typeface="Times New Roman"/>
                <a:cs typeface="Times New Roman"/>
              </a:rPr>
              <a:t>0</a:t>
            </a:r>
            <a:r>
              <a:rPr dirty="0" smtClean="0" sz="1500" spc="-5">
                <a:latin typeface="Times New Roman"/>
                <a:cs typeface="Times New Roman"/>
              </a:rPr>
              <a:t>-</a:t>
            </a:r>
            <a:r>
              <a:rPr dirty="0" smtClean="0" sz="1500" spc="85">
                <a:latin typeface="Times New Roman"/>
                <a:cs typeface="Times New Roman"/>
              </a:rPr>
              <a:t>2</a:t>
            </a:r>
            <a:r>
              <a:rPr dirty="0" smtClean="0" sz="1500" spc="80">
                <a:latin typeface="Times New Roman"/>
                <a:cs typeface="Times New Roman"/>
              </a:rPr>
              <a:t>4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-5">
                <a:latin typeface="Times New Roman"/>
                <a:cs typeface="Times New Roman"/>
              </a:rPr>
              <a:t>/</a:t>
            </a:r>
            <a:r>
              <a:rPr dirty="0" smtClean="0" sz="1500" spc="85">
                <a:latin typeface="Times New Roman"/>
                <a:cs typeface="Times New Roman"/>
              </a:rPr>
              <a:t>2</a:t>
            </a:r>
            <a:r>
              <a:rPr dirty="0" smtClean="0" sz="1500" spc="85">
                <a:latin typeface="Times New Roman"/>
                <a:cs typeface="Times New Roman"/>
              </a:rPr>
              <a:t>4</a:t>
            </a:r>
            <a:r>
              <a:rPr dirty="0" smtClean="0" sz="1500" spc="10">
                <a:latin typeface="Times New Roman"/>
                <a:cs typeface="Times New Roman"/>
              </a:rPr>
              <a:t>-</a:t>
            </a:r>
            <a:r>
              <a:rPr dirty="0" smtClean="0" sz="1500" spc="85">
                <a:latin typeface="Times New Roman"/>
                <a:cs typeface="Times New Roman"/>
              </a:rPr>
              <a:t>3</a:t>
            </a:r>
            <a:r>
              <a:rPr dirty="0" smtClean="0" sz="1500" spc="80">
                <a:latin typeface="Times New Roman"/>
                <a:cs typeface="Times New Roman"/>
              </a:rPr>
              <a:t>6</a:t>
            </a:r>
            <a:r>
              <a:rPr dirty="0" smtClean="0" sz="1500" spc="20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85">
                <a:latin typeface="Times New Roman"/>
                <a:cs typeface="Times New Roman"/>
              </a:rPr>
              <a:t>3</a:t>
            </a:r>
            <a:r>
              <a:rPr dirty="0" smtClean="0" sz="1500" spc="-5">
                <a:latin typeface="Times New Roman"/>
                <a:cs typeface="Times New Roman"/>
              </a:rPr>
              <a:t>-</a:t>
            </a:r>
            <a:r>
              <a:rPr dirty="0" smtClean="0" sz="1500" spc="80">
                <a:latin typeface="Times New Roman"/>
                <a:cs typeface="Times New Roman"/>
              </a:rPr>
              <a:t>6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nn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10">
                <a:latin typeface="Times New Roman"/>
                <a:cs typeface="Times New Roman"/>
              </a:rPr>
              <a:t>(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0">
                <a:latin typeface="Times New Roman"/>
                <a:cs typeface="Times New Roman"/>
              </a:rPr>
              <a:t>)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0"/>
              </a:spcBef>
              <a:buClr>
                <a:srgbClr val="FD8536"/>
              </a:buClr>
              <a:buFont typeface="Times New Roman"/>
              <a:buChar char="□"/>
            </a:pPr>
            <a:endParaRPr sz="6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 algn="just" marL="287020" marR="54610" indent="-274955">
              <a:lnSpc>
                <a:spcPct val="80000"/>
              </a:lnSpc>
              <a:buClr>
                <a:srgbClr val="FD8536"/>
              </a:buClr>
              <a:buSzPct val="70000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-190">
                <a:latin typeface="Times New Roman"/>
                <a:cs typeface="Times New Roman"/>
              </a:rPr>
              <a:t>’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5">
                <a:latin typeface="Times New Roman"/>
                <a:cs typeface="Times New Roman"/>
              </a:rPr>
              <a:t> 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-5">
                <a:latin typeface="Times New Roman"/>
                <a:cs typeface="Times New Roman"/>
              </a:rPr>
              <a:t>:</a:t>
            </a:r>
            <a:r>
              <a:rPr dirty="0" smtClean="0" sz="1500" spc="15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-5">
                <a:latin typeface="Times New Roman"/>
                <a:cs typeface="Times New Roman"/>
              </a:rPr>
              <a:t>-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35">
                <a:latin typeface="Times New Roman"/>
                <a:cs typeface="Times New Roman"/>
              </a:rPr>
              <a:t>,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50">
                <a:latin typeface="Times New Roman"/>
                <a:cs typeface="Times New Roman"/>
              </a:rPr>
              <a:t>u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165">
                <a:latin typeface="Times New Roman"/>
                <a:cs typeface="Times New Roman"/>
              </a:rPr>
              <a:t>un</a:t>
            </a:r>
            <a:r>
              <a:rPr dirty="0" smtClean="0" sz="1500" spc="-190">
                <a:latin typeface="Times New Roman"/>
                <a:cs typeface="Times New Roman"/>
              </a:rPr>
              <a:t>’</a:t>
            </a:r>
            <a:r>
              <a:rPr dirty="0" smtClean="0" sz="1500" spc="75">
                <a:latin typeface="Times New Roman"/>
                <a:cs typeface="Times New Roman"/>
              </a:rPr>
              <a:t>é</a:t>
            </a:r>
            <a:r>
              <a:rPr dirty="0" smtClean="0" sz="1500" spc="85">
                <a:latin typeface="Times New Roman"/>
                <a:cs typeface="Times New Roman"/>
              </a:rPr>
              <a:t>q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5">
                <a:latin typeface="Times New Roman"/>
                <a:cs typeface="Times New Roman"/>
              </a:rPr>
              <a:t> 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35">
                <a:latin typeface="Times New Roman"/>
                <a:cs typeface="Times New Roman"/>
              </a:rPr>
              <a:t>v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85">
                <a:latin typeface="Times New Roman"/>
                <a:cs typeface="Times New Roman"/>
              </a:rPr>
              <a:t>b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0">
                <a:latin typeface="Times New Roman"/>
                <a:cs typeface="Times New Roman"/>
              </a:rPr>
              <a:t> 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7"/>
              </a:spcBef>
              <a:buClr>
                <a:srgbClr val="FD8536"/>
              </a:buClr>
              <a:buFont typeface="Times New Roman"/>
              <a:buChar char="□"/>
            </a:pPr>
            <a:endParaRPr sz="6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 algn="just" marL="287020" marR="12700" indent="-274955">
              <a:lnSpc>
                <a:spcPts val="1440"/>
              </a:lnSpc>
              <a:buClr>
                <a:srgbClr val="FD8536"/>
              </a:buClr>
              <a:buSzPct val="70000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65">
                <a:latin typeface="Times New Roman"/>
                <a:cs typeface="Times New Roman"/>
              </a:rPr>
              <a:t>el</a:t>
            </a:r>
            <a:r>
              <a:rPr dirty="0" smtClean="0" sz="1500" spc="65">
                <a:latin typeface="Times New Roman"/>
                <a:cs typeface="Times New Roman"/>
              </a:rPr>
              <a:t> </a:t>
            </a:r>
            <a:r>
              <a:rPr dirty="0" smtClean="0" sz="1500" spc="-100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0">
                <a:latin typeface="Times New Roman"/>
                <a:cs typeface="Times New Roman"/>
              </a:rPr>
              <a:t>o </a:t>
            </a:r>
            <a:r>
              <a:rPr dirty="0" smtClean="0" sz="1500" spc="-10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-204">
                <a:latin typeface="Times New Roman"/>
                <a:cs typeface="Times New Roman"/>
              </a:rPr>
              <a:t>’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35">
                <a:latin typeface="Times New Roman"/>
                <a:cs typeface="Times New Roman"/>
              </a:rPr>
              <a:t>.</a:t>
            </a:r>
            <a:r>
              <a:rPr dirty="0" smtClean="0" sz="1500" spc="65">
                <a:latin typeface="Times New Roman"/>
                <a:cs typeface="Times New Roman"/>
              </a:rPr>
              <a:t>e</a:t>
            </a:r>
            <a:r>
              <a:rPr dirty="0" smtClean="0" sz="1500" spc="35">
                <a:latin typeface="Times New Roman"/>
                <a:cs typeface="Times New Roman"/>
              </a:rPr>
              <a:t>.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-105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65">
                <a:latin typeface="Times New Roman"/>
                <a:cs typeface="Times New Roman"/>
              </a:rPr>
              <a:t>h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-105">
                <a:latin typeface="Times New Roman"/>
                <a:cs typeface="Times New Roman"/>
              </a:rPr>
              <a:t> 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-105">
                <a:latin typeface="Times New Roman"/>
                <a:cs typeface="Times New Roman"/>
              </a:rPr>
              <a:t> 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0">
                <a:latin typeface="Times New Roman"/>
                <a:cs typeface="Times New Roman"/>
              </a:rPr>
              <a:t>f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65">
                <a:latin typeface="Times New Roman"/>
                <a:cs typeface="Times New Roman"/>
              </a:rPr>
              <a:t>h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-105">
                <a:latin typeface="Times New Roman"/>
                <a:cs typeface="Times New Roman"/>
              </a:rPr>
              <a:t> 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65">
                <a:latin typeface="Times New Roman"/>
                <a:cs typeface="Times New Roman"/>
              </a:rPr>
              <a:t>h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-5">
                <a:latin typeface="Times New Roman"/>
                <a:cs typeface="Times New Roman"/>
              </a:rPr>
              <a:t>:</a:t>
            </a:r>
            <a:r>
              <a:rPr dirty="0" smtClean="0" sz="1500" spc="-5">
                <a:latin typeface="Times New Roman"/>
                <a:cs typeface="Times New Roman"/>
              </a:rPr>
              <a:t> </a:t>
            </a:r>
            <a:r>
              <a:rPr dirty="0" smtClean="0" sz="1500" spc="-120">
                <a:latin typeface="Times New Roman"/>
                <a:cs typeface="Times New Roman"/>
              </a:rPr>
              <a:t> </a:t>
            </a:r>
            <a:r>
              <a:rPr dirty="0" smtClean="0" sz="1500" spc="155">
                <a:latin typeface="Times New Roman"/>
                <a:cs typeface="Times New Roman"/>
              </a:rPr>
              <a:t>a</a:t>
            </a:r>
            <a:r>
              <a:rPr dirty="0" smtClean="0" sz="1500" spc="105">
                <a:latin typeface="Times New Roman"/>
                <a:cs typeface="Times New Roman"/>
              </a:rPr>
              <a:t>d</a:t>
            </a:r>
            <a:r>
              <a:rPr dirty="0" smtClean="0" sz="1500" spc="105">
                <a:latin typeface="Times New Roman"/>
                <a:cs typeface="Times New Roman"/>
              </a:rPr>
              <a:t> </a:t>
            </a:r>
            <a:r>
              <a:rPr dirty="0" smtClean="0" sz="1500" spc="-100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35">
                <a:latin typeface="Times New Roman"/>
                <a:cs typeface="Times New Roman"/>
              </a:rPr>
              <a:t>.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-12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-190">
                <a:latin typeface="Times New Roman"/>
                <a:cs typeface="Times New Roman"/>
              </a:rPr>
              <a:t>’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tt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60">
                <a:latin typeface="Times New Roman"/>
                <a:cs typeface="Times New Roman"/>
              </a:rPr>
              <a:t>o </a:t>
            </a:r>
            <a:r>
              <a:rPr dirty="0" smtClean="0" sz="1500" spc="-105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90">
                <a:latin typeface="Times New Roman"/>
                <a:cs typeface="Times New Roman"/>
              </a:rPr>
              <a:t> </a:t>
            </a:r>
            <a:r>
              <a:rPr dirty="0" smtClean="0" sz="1500" spc="165">
                <a:latin typeface="Times New Roman"/>
                <a:cs typeface="Times New Roman"/>
              </a:rPr>
              <a:t>nu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65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-30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50">
                <a:latin typeface="Times New Roman"/>
                <a:cs typeface="Times New Roman"/>
              </a:rPr>
              <a:t>u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6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5">
                <a:latin typeface="Times New Roman"/>
                <a:cs typeface="Times New Roman"/>
              </a:rPr>
              <a:t>o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r>
              <a:rPr dirty="0" smtClean="0" sz="1500" spc="-5">
                <a:latin typeface="Times New Roman"/>
                <a:cs typeface="Times New Roman"/>
              </a:rPr>
              <a:t> </a:t>
            </a:r>
            <a:r>
              <a:rPr dirty="0" smtClean="0" sz="1500" spc="-30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0">
                <a:latin typeface="Times New Roman"/>
                <a:cs typeface="Times New Roman"/>
              </a:rPr>
              <a:t>o </a:t>
            </a:r>
            <a:r>
              <a:rPr dirty="0" smtClean="0" sz="1500" spc="-30">
                <a:latin typeface="Times New Roman"/>
                <a:cs typeface="Times New Roman"/>
              </a:rPr>
              <a:t> 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35">
                <a:latin typeface="Times New Roman"/>
                <a:cs typeface="Times New Roman"/>
              </a:rPr>
              <a:t>v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150">
                <a:latin typeface="Times New Roman"/>
                <a:cs typeface="Times New Roman"/>
              </a:rPr>
              <a:t>u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0">
                <a:latin typeface="Times New Roman"/>
                <a:cs typeface="Times New Roman"/>
              </a:rPr>
              <a:t>o </a:t>
            </a:r>
            <a:r>
              <a:rPr dirty="0" smtClean="0" sz="1500" spc="-4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65">
                <a:latin typeface="Times New Roman"/>
                <a:cs typeface="Times New Roman"/>
              </a:rPr>
              <a:t>el</a:t>
            </a:r>
            <a:r>
              <a:rPr dirty="0" smtClean="0" sz="1500" spc="65">
                <a:latin typeface="Times New Roman"/>
                <a:cs typeface="Times New Roman"/>
              </a:rPr>
              <a:t> </a:t>
            </a:r>
            <a:r>
              <a:rPr dirty="0" smtClean="0" sz="1500" spc="-40">
                <a:latin typeface="Times New Roman"/>
                <a:cs typeface="Times New Roman"/>
              </a:rPr>
              <a:t> 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35">
                <a:latin typeface="Times New Roman"/>
                <a:cs typeface="Times New Roman"/>
              </a:rPr>
              <a:t>g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g</a:t>
            </a:r>
            <a:r>
              <a:rPr dirty="0" smtClean="0" sz="1500" spc="20">
                <a:latin typeface="Times New Roman"/>
                <a:cs typeface="Times New Roman"/>
              </a:rPr>
              <a:t>g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r>
              <a:rPr dirty="0" smtClean="0" sz="1500" spc="-5">
                <a:latin typeface="Times New Roman"/>
                <a:cs typeface="Times New Roman"/>
              </a:rPr>
              <a:t> </a:t>
            </a:r>
            <a:r>
              <a:rPr dirty="0" smtClean="0" sz="1500" spc="-30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l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40">
                <a:latin typeface="Times New Roman"/>
                <a:cs typeface="Times New Roman"/>
              </a:rPr>
              <a:t> 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0">
                <a:latin typeface="Times New Roman"/>
                <a:cs typeface="Times New Roman"/>
              </a:rPr>
              <a:t>o </a:t>
            </a:r>
            <a:r>
              <a:rPr dirty="0" smtClean="0" sz="1500" spc="-45">
                <a:latin typeface="Times New Roman"/>
                <a:cs typeface="Times New Roman"/>
              </a:rPr>
              <a:t> 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50">
                <a:latin typeface="Times New Roman"/>
                <a:cs typeface="Times New Roman"/>
              </a:rPr>
              <a:t>l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40">
                <a:latin typeface="Times New Roman"/>
                <a:cs typeface="Times New Roman"/>
              </a:rPr>
              <a:t> </a:t>
            </a:r>
            <a:r>
              <a:rPr dirty="0" smtClean="0" sz="1500" spc="-30">
                <a:latin typeface="Times New Roman"/>
                <a:cs typeface="Times New Roman"/>
              </a:rPr>
              <a:t>c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0">
                <a:latin typeface="Times New Roman"/>
                <a:cs typeface="Times New Roman"/>
              </a:rPr>
              <a:t>o </a:t>
            </a:r>
            <a:r>
              <a:rPr dirty="0" smtClean="0" sz="1500" spc="-30">
                <a:latin typeface="Times New Roman"/>
                <a:cs typeface="Times New Roman"/>
              </a:rPr>
              <a:t> 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60">
                <a:latin typeface="Times New Roman"/>
                <a:cs typeface="Times New Roman"/>
              </a:rPr>
              <a:t>r</a:t>
            </a:r>
            <a:r>
              <a:rPr dirty="0" smtClean="0" sz="1500" spc="160">
                <a:latin typeface="Times New Roman"/>
                <a:cs typeface="Times New Roman"/>
              </a:rPr>
              <a:t> </a:t>
            </a:r>
            <a:r>
              <a:rPr dirty="0" smtClean="0" sz="1500" spc="-50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l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85">
                <a:latin typeface="Times New Roman"/>
                <a:cs typeface="Times New Roman"/>
              </a:rPr>
              <a:t>b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85">
                <a:latin typeface="Times New Roman"/>
                <a:cs typeface="Times New Roman"/>
              </a:rPr>
              <a:t>b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5">
                <a:latin typeface="Times New Roman"/>
                <a:cs typeface="Times New Roman"/>
              </a:rPr>
              <a:t>o</a:t>
            </a:r>
            <a:r>
              <a:rPr dirty="0" smtClean="0" sz="1500" spc="12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r>
              <a:rPr dirty="0" smtClean="0" sz="1500" spc="105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-190">
                <a:latin typeface="Times New Roman"/>
                <a:cs typeface="Times New Roman"/>
              </a:rPr>
              <a:t>’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20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l</a:t>
            </a:r>
            <a:r>
              <a:rPr dirty="0" smtClean="0" sz="1500" spc="110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20">
                <a:latin typeface="Times New Roman"/>
                <a:cs typeface="Times New Roman"/>
              </a:rPr>
              <a:t> 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10">
                <a:latin typeface="Times New Roman"/>
                <a:cs typeface="Times New Roman"/>
              </a:rPr>
              <a:t>f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r>
              <a:rPr dirty="0" smtClean="0" sz="1500" spc="120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l</a:t>
            </a:r>
            <a:r>
              <a:rPr dirty="0" smtClean="0" sz="1500" spc="110">
                <a:latin typeface="Times New Roman"/>
                <a:cs typeface="Times New Roman"/>
              </a:rPr>
              <a:t> 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165">
                <a:latin typeface="Times New Roman"/>
                <a:cs typeface="Times New Roman"/>
              </a:rPr>
              <a:t>o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35">
                <a:latin typeface="Times New Roman"/>
                <a:cs typeface="Times New Roman"/>
              </a:rPr>
              <a:t> 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110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110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2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65">
                <a:latin typeface="Times New Roman"/>
                <a:cs typeface="Times New Roman"/>
              </a:rPr>
              <a:t>el</a:t>
            </a:r>
            <a:r>
              <a:rPr dirty="0" smtClean="0" sz="1500" spc="110">
                <a:latin typeface="Times New Roman"/>
                <a:cs typeface="Times New Roman"/>
              </a:rPr>
              <a:t> </a:t>
            </a:r>
            <a:r>
              <a:rPr dirty="0" smtClean="0" sz="1500" spc="130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O</a:t>
            </a:r>
            <a:r>
              <a:rPr dirty="0" smtClean="0" sz="1500" spc="25">
                <a:latin typeface="Times New Roman"/>
                <a:cs typeface="Times New Roman"/>
              </a:rPr>
              <a:t> </a:t>
            </a:r>
            <a:r>
              <a:rPr dirty="0" smtClean="0" sz="1500" spc="10">
                <a:latin typeface="Times New Roman"/>
                <a:cs typeface="Times New Roman"/>
              </a:rPr>
              <a:t>f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v</a:t>
            </a:r>
            <a:r>
              <a:rPr dirty="0" smtClean="0" sz="1500" spc="50">
                <a:latin typeface="Times New Roman"/>
                <a:cs typeface="Times New Roman"/>
              </a:rPr>
              <a:t>o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r>
              <a:rPr dirty="0" smtClean="0" sz="1500" spc="-5">
                <a:latin typeface="Times New Roman"/>
                <a:cs typeface="Times New Roman"/>
              </a:rPr>
              <a:t> 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l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-15">
                <a:latin typeface="Times New Roman"/>
                <a:cs typeface="Times New Roman"/>
              </a:rPr>
              <a:t>o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0">
                <a:latin typeface="Times New Roman"/>
                <a:cs typeface="Times New Roman"/>
              </a:rPr>
              <a:t>o </a:t>
            </a:r>
            <a:r>
              <a:rPr dirty="0" smtClean="0" sz="1500" spc="2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65">
                <a:latin typeface="Times New Roman"/>
                <a:cs typeface="Times New Roman"/>
              </a:rPr>
              <a:t>el</a:t>
            </a:r>
            <a:r>
              <a:rPr dirty="0" smtClean="0" sz="1500" spc="65">
                <a:latin typeface="Times New Roman"/>
                <a:cs typeface="Times New Roman"/>
              </a:rPr>
              <a:t> </a:t>
            </a:r>
            <a:r>
              <a:rPr dirty="0" smtClean="0" sz="1500" spc="25">
                <a:latin typeface="Times New Roman"/>
                <a:cs typeface="Times New Roman"/>
              </a:rPr>
              <a:t> </a:t>
            </a:r>
            <a:r>
              <a:rPr dirty="0" smtClean="0" sz="1500" spc="50">
                <a:latin typeface="Times New Roman"/>
                <a:cs typeface="Times New Roman"/>
              </a:rPr>
              <a:t>g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0">
                <a:latin typeface="Times New Roman"/>
                <a:cs typeface="Times New Roman"/>
              </a:rPr>
              <a:t>o 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-204">
                <a:latin typeface="Times New Roman"/>
                <a:cs typeface="Times New Roman"/>
              </a:rPr>
              <a:t>’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50">
                <a:latin typeface="Times New Roman"/>
                <a:cs typeface="Times New Roman"/>
              </a:rPr>
              <a:t>g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zz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50">
                <a:latin typeface="Times New Roman"/>
                <a:cs typeface="Times New Roman"/>
              </a:rPr>
              <a:t>g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20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9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70">
                <a:latin typeface="Times New Roman"/>
                <a:cs typeface="Times New Roman"/>
              </a:rPr>
              <a:t>à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r>
              <a:rPr dirty="0" smtClean="0" sz="1500" spc="-5">
                <a:latin typeface="Times New Roman"/>
                <a:cs typeface="Times New Roman"/>
              </a:rPr>
              <a:t> </a:t>
            </a:r>
            <a:r>
              <a:rPr dirty="0" smtClean="0" sz="1500" spc="135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v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65">
                <a:latin typeface="Times New Roman"/>
                <a:cs typeface="Times New Roman"/>
              </a:rPr>
              <a:t>à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140">
                <a:latin typeface="Times New Roman"/>
                <a:cs typeface="Times New Roman"/>
              </a:rPr>
              <a:t> 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v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150">
                <a:latin typeface="Times New Roman"/>
                <a:cs typeface="Times New Roman"/>
              </a:rPr>
              <a:t> </a:t>
            </a:r>
            <a:r>
              <a:rPr dirty="0" smtClean="0" sz="1500" spc="85">
                <a:latin typeface="Times New Roman"/>
                <a:cs typeface="Times New Roman"/>
              </a:rPr>
              <a:t>s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r>
              <a:rPr dirty="0" smtClean="0" sz="1500" spc="-5">
                <a:latin typeface="Times New Roman"/>
                <a:cs typeface="Times New Roman"/>
              </a:rPr>
              <a:t> </a:t>
            </a:r>
            <a:r>
              <a:rPr dirty="0" smtClean="0" sz="1500" spc="135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l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140">
                <a:latin typeface="Times New Roman"/>
                <a:cs typeface="Times New Roman"/>
              </a:rPr>
              <a:t> </a:t>
            </a:r>
            <a:r>
              <a:rPr dirty="0" smtClean="0" sz="1500" spc="170">
                <a:latin typeface="Times New Roman"/>
                <a:cs typeface="Times New Roman"/>
              </a:rPr>
              <a:t>r</a:t>
            </a:r>
            <a:r>
              <a:rPr dirty="0" smtClean="0" sz="1500" spc="150">
                <a:latin typeface="Times New Roman"/>
                <a:cs typeface="Times New Roman"/>
              </a:rPr>
              <a:t>u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0">
                <a:latin typeface="Times New Roman"/>
                <a:cs typeface="Times New Roman"/>
              </a:rPr>
              <a:t>o </a:t>
            </a:r>
            <a:r>
              <a:rPr dirty="0" smtClean="0" sz="1500" spc="150">
                <a:latin typeface="Times New Roman"/>
                <a:cs typeface="Times New Roman"/>
              </a:rPr>
              <a:t> 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140">
                <a:latin typeface="Times New Roman"/>
                <a:cs typeface="Times New Roman"/>
              </a:rPr>
              <a:t> 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55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135">
                <a:latin typeface="Times New Roman"/>
                <a:cs typeface="Times New Roman"/>
              </a:rPr>
              <a:t> 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0">
                <a:latin typeface="Times New Roman"/>
                <a:cs typeface="Times New Roman"/>
              </a:rPr>
              <a:t> 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50">
                <a:latin typeface="Times New Roman"/>
                <a:cs typeface="Times New Roman"/>
              </a:rPr>
              <a:t>v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0">
                <a:latin typeface="Times New Roman"/>
                <a:cs typeface="Times New Roman"/>
              </a:rPr>
              <a:t>o </a:t>
            </a:r>
            <a:r>
              <a:rPr dirty="0" smtClean="0" sz="1500" spc="-16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-180">
                <a:latin typeface="Times New Roman"/>
                <a:cs typeface="Times New Roman"/>
              </a:rPr>
              <a:t> 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r>
              <a:rPr dirty="0" smtClean="0" sz="1500" spc="-5">
                <a:latin typeface="Times New Roman"/>
                <a:cs typeface="Times New Roman"/>
              </a:rPr>
              <a:t> </a:t>
            </a:r>
            <a:r>
              <a:rPr dirty="0" smtClean="0" sz="1500" spc="-180">
                <a:latin typeface="Times New Roman"/>
                <a:cs typeface="Times New Roman"/>
              </a:rPr>
              <a:t> 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175">
                <a:latin typeface="Times New Roman"/>
                <a:cs typeface="Times New Roman"/>
              </a:rPr>
              <a:t> </a:t>
            </a:r>
            <a:r>
              <a:rPr dirty="0" smtClean="0" sz="1500" spc="85">
                <a:latin typeface="Times New Roman"/>
                <a:cs typeface="Times New Roman"/>
              </a:rPr>
              <a:t>b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85">
                <a:latin typeface="Times New Roman"/>
                <a:cs typeface="Times New Roman"/>
              </a:rPr>
              <a:t>b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190">
                <a:latin typeface="Times New Roman"/>
                <a:cs typeface="Times New Roman"/>
              </a:rPr>
              <a:t> 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175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-180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-190">
                <a:latin typeface="Times New Roman"/>
                <a:cs typeface="Times New Roman"/>
              </a:rPr>
              <a:t>’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-165">
                <a:latin typeface="Times New Roman"/>
                <a:cs typeface="Times New Roman"/>
              </a:rPr>
              <a:t> 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65">
                <a:latin typeface="Times New Roman"/>
                <a:cs typeface="Times New Roman"/>
              </a:rPr>
              <a:t>el</a:t>
            </a:r>
            <a:r>
              <a:rPr dirty="0" smtClean="0" sz="1500" spc="65">
                <a:latin typeface="Times New Roman"/>
                <a:cs typeface="Times New Roman"/>
              </a:rPr>
              <a:t> </a:t>
            </a:r>
            <a:r>
              <a:rPr dirty="0" smtClean="0" sz="1500" spc="-190">
                <a:latin typeface="Times New Roman"/>
                <a:cs typeface="Times New Roman"/>
              </a:rPr>
              <a:t> </a:t>
            </a:r>
            <a:r>
              <a:rPr dirty="0" smtClean="0" sz="1500" spc="50">
                <a:latin typeface="Times New Roman"/>
                <a:cs typeface="Times New Roman"/>
              </a:rPr>
              <a:t>g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8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19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r>
              <a:rPr dirty="0" smtClean="0" sz="1500" spc="-5">
                <a:latin typeface="Times New Roman"/>
                <a:cs typeface="Times New Roman"/>
              </a:rPr>
              <a:t> </a:t>
            </a:r>
            <a:r>
              <a:rPr dirty="0" smtClean="0" sz="1500" spc="-180">
                <a:latin typeface="Times New Roman"/>
                <a:cs typeface="Times New Roman"/>
              </a:rPr>
              <a:t> 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45">
                <a:latin typeface="Times New Roman"/>
                <a:cs typeface="Times New Roman"/>
              </a:rPr>
              <a:t>m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50">
                <a:latin typeface="Times New Roman"/>
                <a:cs typeface="Times New Roman"/>
              </a:rPr>
              <a:t>h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-5">
                <a:latin typeface="Times New Roman"/>
                <a:cs typeface="Times New Roman"/>
              </a:rPr>
              <a:t>;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"/>
              </a:spcBef>
              <a:buClr>
                <a:srgbClr val="FD8536"/>
              </a:buClr>
              <a:buFont typeface="Times New Roman"/>
              <a:buChar char="□"/>
            </a:pPr>
            <a:endParaRPr sz="65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 algn="just" marL="287020" marR="12700" indent="-274955">
              <a:lnSpc>
                <a:spcPct val="79900"/>
              </a:lnSpc>
              <a:buClr>
                <a:srgbClr val="FD8536"/>
              </a:buClr>
              <a:buSzPct val="70000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500" spc="10">
                <a:latin typeface="Times New Roman"/>
                <a:cs typeface="Times New Roman"/>
              </a:rPr>
              <a:t>f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60">
                <a:latin typeface="Times New Roman"/>
                <a:cs typeface="Times New Roman"/>
              </a:rPr>
              <a:t> 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-5">
                <a:latin typeface="Times New Roman"/>
                <a:cs typeface="Times New Roman"/>
              </a:rPr>
              <a:t>f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65">
                <a:latin typeface="Times New Roman"/>
                <a:cs typeface="Times New Roman"/>
              </a:rPr>
              <a:t> 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65">
                <a:latin typeface="Times New Roman"/>
                <a:cs typeface="Times New Roman"/>
              </a:rPr>
              <a:t> </a:t>
            </a:r>
            <a:r>
              <a:rPr dirty="0" smtClean="0" sz="1500" spc="100">
                <a:latin typeface="Times New Roman"/>
                <a:cs typeface="Times New Roman"/>
              </a:rPr>
              <a:t>l</a:t>
            </a:r>
            <a:r>
              <a:rPr dirty="0" smtClean="0" sz="1500" spc="195">
                <a:latin typeface="Times New Roman"/>
                <a:cs typeface="Times New Roman"/>
              </a:rPr>
              <a:t>e</a:t>
            </a:r>
            <a:r>
              <a:rPr dirty="0" smtClean="0" sz="1500" spc="204">
                <a:latin typeface="Times New Roman"/>
                <a:cs typeface="Times New Roman"/>
              </a:rPr>
              <a:t>t</a:t>
            </a:r>
            <a:r>
              <a:rPr dirty="0" smtClean="0" sz="1500" spc="220">
                <a:latin typeface="Times New Roman"/>
                <a:cs typeface="Times New Roman"/>
              </a:rPr>
              <a:t>t</a:t>
            </a:r>
            <a:r>
              <a:rPr dirty="0" smtClean="0" sz="1500" spc="265">
                <a:latin typeface="Times New Roman"/>
                <a:cs typeface="Times New Roman"/>
              </a:rPr>
              <a:t>u</a:t>
            </a:r>
            <a:r>
              <a:rPr dirty="0" smtClean="0" sz="1500" spc="270">
                <a:latin typeface="Times New Roman"/>
                <a:cs typeface="Times New Roman"/>
              </a:rPr>
              <a:t>r</a:t>
            </a:r>
            <a:r>
              <a:rPr dirty="0" smtClean="0" sz="1500" spc="245">
                <a:latin typeface="Times New Roman"/>
                <a:cs typeface="Times New Roman"/>
              </a:rPr>
              <a:t>a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250">
                <a:latin typeface="Times New Roman"/>
                <a:cs typeface="Times New Roman"/>
              </a:rPr>
              <a:t>d</a:t>
            </a:r>
            <a:r>
              <a:rPr dirty="0" smtClean="0" sz="1500" spc="120">
                <a:latin typeface="Times New Roman"/>
                <a:cs typeface="Times New Roman"/>
              </a:rPr>
              <a:t>i</a:t>
            </a:r>
            <a:r>
              <a:rPr dirty="0" smtClean="0" sz="1500" spc="245">
                <a:latin typeface="Times New Roman"/>
                <a:cs typeface="Times New Roman"/>
              </a:rPr>
              <a:t>a</a:t>
            </a:r>
            <a:r>
              <a:rPr dirty="0" smtClean="0" sz="1500" spc="100">
                <a:latin typeface="Times New Roman"/>
                <a:cs typeface="Times New Roman"/>
              </a:rPr>
              <a:t>l</a:t>
            </a:r>
            <a:r>
              <a:rPr dirty="0" smtClean="0" sz="1500" spc="165">
                <a:latin typeface="Times New Roman"/>
                <a:cs typeface="Times New Roman"/>
              </a:rPr>
              <a:t>og</a:t>
            </a:r>
            <a:r>
              <a:rPr dirty="0" smtClean="0" sz="1500" spc="135">
                <a:latin typeface="Times New Roman"/>
                <a:cs typeface="Times New Roman"/>
              </a:rPr>
              <a:t>i</a:t>
            </a:r>
            <a:r>
              <a:rPr dirty="0" smtClean="0" sz="1500" spc="170">
                <a:latin typeface="Times New Roman"/>
                <a:cs typeface="Times New Roman"/>
              </a:rPr>
              <a:t>c</a:t>
            </a:r>
            <a:r>
              <a:rPr dirty="0" smtClean="0" sz="1500" spc="245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60">
                <a:latin typeface="Times New Roman"/>
                <a:cs typeface="Times New Roman"/>
              </a:rPr>
              <a:t>o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g</a:t>
            </a:r>
            <a:r>
              <a:rPr dirty="0" smtClean="0" sz="1500" spc="35">
                <a:latin typeface="Times New Roman"/>
                <a:cs typeface="Times New Roman"/>
              </a:rPr>
              <a:t>g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d</a:t>
            </a:r>
            <a:r>
              <a:rPr dirty="0" smtClean="0" sz="1500" spc="65">
                <a:latin typeface="Times New Roman"/>
                <a:cs typeface="Times New Roman"/>
              </a:rPr>
              <a:t>ei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150">
                <a:latin typeface="Times New Roman"/>
                <a:cs typeface="Times New Roman"/>
              </a:rPr>
              <a:t>u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175">
                <a:latin typeface="Times New Roman"/>
                <a:cs typeface="Times New Roman"/>
              </a:rPr>
              <a:t>t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65">
                <a:latin typeface="Times New Roman"/>
                <a:cs typeface="Times New Roman"/>
              </a:rPr>
              <a:t> </a:t>
            </a:r>
            <a:r>
              <a:rPr dirty="0" smtClean="0" sz="1500" spc="80">
                <a:latin typeface="Times New Roman"/>
                <a:cs typeface="Times New Roman"/>
              </a:rPr>
              <a:t>4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05">
                <a:latin typeface="Times New Roman"/>
                <a:cs typeface="Times New Roman"/>
              </a:rPr>
              <a:t>d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80">
                <a:latin typeface="Times New Roman"/>
                <a:cs typeface="Times New Roman"/>
              </a:rPr>
              <a:t>8</a:t>
            </a:r>
            <a:r>
              <a:rPr dirty="0" smtClean="0" sz="1500" spc="20">
                <a:latin typeface="Times New Roman"/>
                <a:cs typeface="Times New Roman"/>
              </a:rPr>
              <a:t> 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10">
                <a:latin typeface="Times New Roman"/>
                <a:cs typeface="Times New Roman"/>
              </a:rPr>
              <a:t>(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35">
                <a:latin typeface="Times New Roman"/>
                <a:cs typeface="Times New Roman"/>
              </a:rPr>
              <a:t>g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60">
                <a:latin typeface="Times New Roman"/>
                <a:cs typeface="Times New Roman"/>
              </a:rPr>
              <a:t>tt</a:t>
            </a:r>
            <a:r>
              <a:rPr dirty="0" smtClean="0" sz="1500" spc="160">
                <a:latin typeface="Times New Roman"/>
                <a:cs typeface="Times New Roman"/>
              </a:rPr>
              <a:t>o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145">
                <a:latin typeface="Times New Roman"/>
                <a:cs typeface="Times New Roman"/>
              </a:rPr>
              <a:t>m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G</a:t>
            </a:r>
            <a:r>
              <a:rPr dirty="0" smtClean="0" sz="1500" spc="70">
                <a:latin typeface="Times New Roman"/>
                <a:cs typeface="Times New Roman"/>
              </a:rPr>
              <a:t>i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70">
                <a:latin typeface="Times New Roman"/>
                <a:cs typeface="Times New Roman"/>
              </a:rPr>
              <a:t>l</a:t>
            </a:r>
            <a:r>
              <a:rPr dirty="0" smtClean="0" sz="1500" spc="195">
                <a:latin typeface="Times New Roman"/>
                <a:cs typeface="Times New Roman"/>
              </a:rPr>
              <a:t>a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-15">
                <a:latin typeface="Times New Roman"/>
                <a:cs typeface="Times New Roman"/>
              </a:rPr>
              <a:t>e</a:t>
            </a:r>
            <a:r>
              <a:rPr dirty="0" smtClean="0" sz="1500" spc="100">
                <a:latin typeface="Times New Roman"/>
                <a:cs typeface="Times New Roman"/>
              </a:rPr>
              <a:t>t</a:t>
            </a:r>
            <a:r>
              <a:rPr dirty="0" smtClean="0" sz="1500" spc="100">
                <a:latin typeface="Times New Roman"/>
                <a:cs typeface="Times New Roman"/>
              </a:rPr>
              <a:t>t</a:t>
            </a:r>
            <a:r>
              <a:rPr dirty="0" smtClean="0" sz="1500" spc="5">
                <a:latin typeface="Times New Roman"/>
                <a:cs typeface="Times New Roman"/>
              </a:rPr>
              <a:t>o</a:t>
            </a:r>
            <a:r>
              <a:rPr dirty="0" smtClean="0" sz="1500" spc="35">
                <a:latin typeface="Times New Roman"/>
                <a:cs typeface="Times New Roman"/>
              </a:rPr>
              <a:t>,</a:t>
            </a:r>
            <a:r>
              <a:rPr dirty="0" smtClean="0" sz="1500" spc="15">
                <a:latin typeface="Times New Roman"/>
                <a:cs typeface="Times New Roman"/>
              </a:rPr>
              <a:t> 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35">
                <a:latin typeface="Times New Roman"/>
                <a:cs typeface="Times New Roman"/>
              </a:rPr>
              <a:t>.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m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v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40"/>
              </a:spcBef>
              <a:buClr>
                <a:srgbClr val="FD8536"/>
              </a:buClr>
              <a:buFont typeface="Times New Roman"/>
              <a:buChar char="□"/>
            </a:pPr>
            <a:endParaRPr sz="6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>
              <a:lnSpc>
                <a:spcPts val="1000"/>
              </a:lnSpc>
              <a:buClr>
                <a:srgbClr val="FD8536"/>
              </a:buClr>
              <a:buFont typeface="Times New Roman"/>
              <a:buChar char="□"/>
            </a:pPr>
            <a:endParaRPr sz="1000"/>
          </a:p>
          <a:p>
            <a:pPr algn="just" marL="287020" marR="13335" indent="-274955">
              <a:lnSpc>
                <a:spcPct val="80000"/>
              </a:lnSpc>
              <a:buClr>
                <a:srgbClr val="FD8536"/>
              </a:buClr>
              <a:buSzPct val="70000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500" spc="105">
                <a:latin typeface="Times New Roman"/>
                <a:cs typeface="Times New Roman"/>
              </a:rPr>
              <a:t>S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40">
                <a:latin typeface="Times New Roman"/>
                <a:cs typeface="Times New Roman"/>
              </a:rPr>
              <a:t> 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-40">
                <a:latin typeface="Times New Roman"/>
                <a:cs typeface="Times New Roman"/>
              </a:rPr>
              <a:t> 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-55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45">
                <a:latin typeface="Times New Roman"/>
                <a:cs typeface="Times New Roman"/>
              </a:rPr>
              <a:t>m</a:t>
            </a:r>
            <a:r>
              <a:rPr dirty="0" smtClean="0" sz="1500" spc="165">
                <a:latin typeface="Times New Roman"/>
                <a:cs typeface="Times New Roman"/>
              </a:rPr>
              <a:t>un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85">
                <a:latin typeface="Times New Roman"/>
                <a:cs typeface="Times New Roman"/>
              </a:rPr>
              <a:t>a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50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-30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-60">
                <a:latin typeface="Times New Roman"/>
                <a:cs typeface="Times New Roman"/>
              </a:rPr>
              <a:t> </a:t>
            </a:r>
            <a:r>
              <a:rPr dirty="0" smtClean="0" sz="1500" spc="90">
                <a:latin typeface="Times New Roman"/>
                <a:cs typeface="Times New Roman"/>
              </a:rPr>
              <a:t>é</a:t>
            </a:r>
            <a:r>
              <a:rPr dirty="0" smtClean="0" sz="1500" spc="85">
                <a:latin typeface="Times New Roman"/>
                <a:cs typeface="Times New Roman"/>
              </a:rPr>
              <a:t>q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95">
                <a:latin typeface="Times New Roman"/>
                <a:cs typeface="Times New Roman"/>
              </a:rPr>
              <a:t>p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-45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-45">
                <a:latin typeface="Times New Roman"/>
                <a:cs typeface="Times New Roman"/>
              </a:rPr>
              <a:t> 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-40">
                <a:latin typeface="Times New Roman"/>
                <a:cs typeface="Times New Roman"/>
              </a:rPr>
              <a:t> </a:t>
            </a:r>
            <a:r>
              <a:rPr dirty="0" smtClean="0" sz="1500" spc="-5">
                <a:latin typeface="Times New Roman"/>
                <a:cs typeface="Times New Roman"/>
              </a:rPr>
              <a:t>f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-40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-40">
                <a:latin typeface="Times New Roman"/>
                <a:cs typeface="Times New Roman"/>
              </a:rPr>
              <a:t> 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nu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65">
                <a:latin typeface="Times New Roman"/>
                <a:cs typeface="Times New Roman"/>
              </a:rPr>
              <a:t>à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-40">
                <a:latin typeface="Times New Roman"/>
                <a:cs typeface="Times New Roman"/>
              </a:rPr>
              <a:t> </a:t>
            </a:r>
            <a:r>
              <a:rPr dirty="0" smtClean="0" sz="1500" spc="35">
                <a:latin typeface="Times New Roman"/>
                <a:cs typeface="Times New Roman"/>
              </a:rPr>
              <a:t>v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-15">
                <a:latin typeface="Times New Roman"/>
                <a:cs typeface="Times New Roman"/>
              </a:rPr>
              <a:t>c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-30">
                <a:latin typeface="Times New Roman"/>
                <a:cs typeface="Times New Roman"/>
              </a:rPr>
              <a:t> </a:t>
            </a:r>
            <a:r>
              <a:rPr dirty="0" smtClean="0" sz="1500" spc="80">
                <a:latin typeface="Times New Roman"/>
                <a:cs typeface="Times New Roman"/>
              </a:rPr>
              <a:t>–</a:t>
            </a:r>
            <a:r>
              <a:rPr dirty="0" smtClean="0" sz="1500" spc="40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15">
                <a:latin typeface="Times New Roman"/>
                <a:cs typeface="Times New Roman"/>
              </a:rPr>
              <a:t> </a:t>
            </a:r>
            <a:r>
              <a:rPr dirty="0" smtClean="0" sz="1500" spc="80">
                <a:latin typeface="Times New Roman"/>
                <a:cs typeface="Times New Roman"/>
              </a:rPr>
              <a:t>–</a:t>
            </a:r>
            <a:r>
              <a:rPr dirty="0" smtClean="0" sz="1500" spc="80">
                <a:latin typeface="Times New Roman"/>
                <a:cs typeface="Times New Roman"/>
              </a:rPr>
              <a:t> </a:t>
            </a:r>
            <a:r>
              <a:rPr dirty="0" smtClean="0" sz="1500" spc="20">
                <a:latin typeface="Times New Roman"/>
                <a:cs typeface="Times New Roman"/>
              </a:rPr>
              <a:t> </a:t>
            </a:r>
            <a:r>
              <a:rPr dirty="0" smtClean="0" sz="1500" spc="65">
                <a:latin typeface="Times New Roman"/>
                <a:cs typeface="Times New Roman"/>
              </a:rPr>
              <a:t>e</a:t>
            </a:r>
            <a:r>
              <a:rPr dirty="0" smtClean="0" sz="1500" spc="105">
                <a:latin typeface="Times New Roman"/>
                <a:cs typeface="Times New Roman"/>
              </a:rPr>
              <a:t>d</a:t>
            </a:r>
            <a:r>
              <a:rPr dirty="0" smtClean="0" sz="1500" spc="105">
                <a:latin typeface="Times New Roman"/>
                <a:cs typeface="Times New Roman"/>
              </a:rPr>
              <a:t> </a:t>
            </a:r>
            <a:r>
              <a:rPr dirty="0" smtClean="0" sz="1500" spc="20">
                <a:latin typeface="Times New Roman"/>
                <a:cs typeface="Times New Roman"/>
              </a:rPr>
              <a:t> </a:t>
            </a:r>
            <a:r>
              <a:rPr dirty="0" smtClean="0" sz="1500" spc="15">
                <a:latin typeface="Times New Roman"/>
                <a:cs typeface="Times New Roman"/>
              </a:rPr>
              <a:t>o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zz</a:t>
            </a:r>
            <a:r>
              <a:rPr dirty="0" smtClean="0" sz="1500" spc="5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80">
                <a:latin typeface="Times New Roman"/>
                <a:cs typeface="Times New Roman"/>
              </a:rPr>
              <a:t>–</a:t>
            </a:r>
            <a:r>
              <a:rPr dirty="0" smtClean="0" sz="1500" spc="80">
                <a:latin typeface="Times New Roman"/>
                <a:cs typeface="Times New Roman"/>
              </a:rPr>
              <a:t> </a:t>
            </a:r>
            <a:r>
              <a:rPr dirty="0" smtClean="0" sz="1500" spc="5">
                <a:latin typeface="Times New Roman"/>
                <a:cs typeface="Times New Roman"/>
              </a:rPr>
              <a:t> 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65">
                <a:latin typeface="Times New Roman"/>
                <a:cs typeface="Times New Roman"/>
              </a:rPr>
              <a:t>a</a:t>
            </a:r>
            <a:r>
              <a:rPr dirty="0" smtClean="0" sz="1500" spc="165">
                <a:latin typeface="Times New Roman"/>
                <a:cs typeface="Times New Roman"/>
              </a:rPr>
              <a:t> </a:t>
            </a:r>
            <a:r>
              <a:rPr dirty="0" smtClean="0" sz="1500" spc="20">
                <a:latin typeface="Times New Roman"/>
                <a:cs typeface="Times New Roman"/>
              </a:rPr>
              <a:t> 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100">
                <a:latin typeface="Times New Roman"/>
                <a:cs typeface="Times New Roman"/>
              </a:rPr>
              <a:t>s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50">
                <a:latin typeface="Times New Roman"/>
                <a:cs typeface="Times New Roman"/>
              </a:rPr>
              <a:t>z</a:t>
            </a:r>
            <a:r>
              <a:rPr dirty="0" smtClean="0" sz="1500" spc="4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165">
                <a:latin typeface="Times New Roman"/>
                <a:cs typeface="Times New Roman"/>
              </a:rPr>
              <a:t>n</a:t>
            </a:r>
            <a:r>
              <a:rPr dirty="0" smtClean="0" sz="1500" spc="50">
                <a:latin typeface="Times New Roman"/>
                <a:cs typeface="Times New Roman"/>
              </a:rPr>
              <a:t>i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5">
                <a:latin typeface="Times New Roman"/>
                <a:cs typeface="Times New Roman"/>
              </a:rPr>
              <a:t> </a:t>
            </a:r>
            <a:r>
              <a:rPr dirty="0" smtClean="0" sz="1500" spc="110">
                <a:latin typeface="Times New Roman"/>
                <a:cs typeface="Times New Roman"/>
              </a:rPr>
              <a:t>p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40">
                <a:latin typeface="Times New Roman"/>
                <a:cs typeface="Times New Roman"/>
              </a:rPr>
              <a:t>r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55">
                <a:latin typeface="Times New Roman"/>
                <a:cs typeface="Times New Roman"/>
              </a:rPr>
              <a:t>l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95">
                <a:latin typeface="Times New Roman"/>
                <a:cs typeface="Times New Roman"/>
              </a:rPr>
              <a:t>d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</a:t>
            </a:r>
            <a:r>
              <a:rPr dirty="0" smtClean="0" sz="1500" spc="30">
                <a:latin typeface="Times New Roman"/>
                <a:cs typeface="Times New Roman"/>
              </a:rPr>
              <a:t> </a:t>
            </a:r>
            <a:r>
              <a:rPr dirty="0" smtClean="0" sz="1500" spc="35">
                <a:latin typeface="Times New Roman"/>
                <a:cs typeface="Times New Roman"/>
              </a:rPr>
              <a:t>v</a:t>
            </a:r>
            <a:r>
              <a:rPr dirty="0" smtClean="0" sz="1500" spc="170">
                <a:latin typeface="Times New Roman"/>
                <a:cs typeface="Times New Roman"/>
              </a:rPr>
              <a:t>a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75">
                <a:latin typeface="Times New Roman"/>
                <a:cs typeface="Times New Roman"/>
              </a:rPr>
              <a:t>  </a:t>
            </a:r>
            <a:r>
              <a:rPr dirty="0" smtClean="0" sz="1500" spc="114">
                <a:latin typeface="Times New Roman"/>
                <a:cs typeface="Times New Roman"/>
              </a:rPr>
              <a:t>s</a:t>
            </a:r>
            <a:r>
              <a:rPr dirty="0" smtClean="0" sz="1500" spc="160">
                <a:latin typeface="Times New Roman"/>
                <a:cs typeface="Times New Roman"/>
              </a:rPr>
              <a:t>t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160">
                <a:latin typeface="Times New Roman"/>
                <a:cs typeface="Times New Roman"/>
              </a:rPr>
              <a:t>tt</a:t>
            </a:r>
            <a:r>
              <a:rPr dirty="0" smtClean="0" sz="1500" spc="165">
                <a:latin typeface="Times New Roman"/>
                <a:cs typeface="Times New Roman"/>
              </a:rPr>
              <a:t>u</a:t>
            </a:r>
            <a:r>
              <a:rPr dirty="0" smtClean="0" sz="1500" spc="155">
                <a:latin typeface="Times New Roman"/>
                <a:cs typeface="Times New Roman"/>
              </a:rPr>
              <a:t>r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75">
                <a:latin typeface="Times New Roman"/>
                <a:cs typeface="Times New Roman"/>
              </a:rPr>
              <a:t>M</a:t>
            </a:r>
            <a:r>
              <a:rPr dirty="0" smtClean="0" sz="1500" spc="55">
                <a:latin typeface="Times New Roman"/>
                <a:cs typeface="Times New Roman"/>
              </a:rPr>
              <a:t>i</a:t>
            </a:r>
            <a:r>
              <a:rPr dirty="0" smtClean="0" sz="1500" spc="75">
                <a:latin typeface="Times New Roman"/>
                <a:cs typeface="Times New Roman"/>
              </a:rPr>
              <a:t>e</a:t>
            </a:r>
            <a:r>
              <a:rPr dirty="0" smtClean="0" sz="1500" spc="40">
                <a:latin typeface="Times New Roman"/>
                <a:cs typeface="Times New Roman"/>
              </a:rPr>
              <a:t>l</a:t>
            </a:r>
            <a:r>
              <a:rPr dirty="0" smtClean="0" sz="1500" spc="90">
                <a:latin typeface="Times New Roman"/>
                <a:cs typeface="Times New Roman"/>
              </a:rPr>
              <a:t>e</a:t>
            </a:r>
            <a:r>
              <a:rPr dirty="0" smtClean="0" sz="1500" spc="35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611867" y="350520"/>
          <a:ext cx="304800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62"/>
                <a:gridCol w="227837"/>
              </a:tblGrid>
              <a:tr h="3428999">
                <a:tc>
                  <a:txBody>
                    <a:bodyPr/>
                    <a:lstStyle/>
                    <a:p>
                      <a:pPr/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1937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1937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/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1081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1081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085" rIns="0" bIns="0" rtlCol="0" vert="horz">
            <a:noAutofit/>
          </a:bodyPr>
          <a:lstStyle/>
          <a:p>
            <a:pPr marL="591185">
              <a:lnSpc>
                <a:spcPts val="3225"/>
              </a:lnSpc>
            </a:pPr>
            <a:r>
              <a:rPr dirty="0" smtClean="0" sz="2700" spc="13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9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9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U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0">
                <a:solidFill>
                  <a:srgbClr val="565E6D"/>
                </a:solidFill>
                <a:latin typeface="Times New Roman"/>
                <a:cs typeface="Times New Roman"/>
              </a:rPr>
              <a:t>À</a:t>
            </a:r>
            <a:r>
              <a:rPr dirty="0" smtClean="0" sz="2150" spc="19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0">
                <a:solidFill>
                  <a:srgbClr val="565E6D"/>
                </a:solidFill>
                <a:latin typeface="Times New Roman"/>
                <a:cs typeface="Times New Roman"/>
              </a:rPr>
              <a:t>ZZ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O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N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210">
                <a:solidFill>
                  <a:srgbClr val="565E6D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V</a:t>
            </a:r>
            <a:r>
              <a:rPr dirty="0" smtClean="0" sz="2150" spc="229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r>
              <a:rPr dirty="0" smtClean="0" sz="2150" spc="125">
                <a:solidFill>
                  <a:srgbClr val="565E6D"/>
                </a:solidFill>
                <a:latin typeface="Times New Roman"/>
                <a:cs typeface="Times New Roman"/>
              </a:rPr>
              <a:t>R</a:t>
            </a:r>
            <a:r>
              <a:rPr dirty="0" smtClean="0" sz="2150" spc="100">
                <a:solidFill>
                  <a:srgbClr val="565E6D"/>
                </a:solidFill>
                <a:latin typeface="Times New Roman"/>
                <a:cs typeface="Times New Roman"/>
              </a:rPr>
              <a:t>T</a:t>
            </a:r>
            <a:r>
              <a:rPr dirty="0" smtClean="0" sz="2150" spc="160">
                <a:solidFill>
                  <a:srgbClr val="565E6D"/>
                </a:solidFill>
                <a:latin typeface="Times New Roman"/>
                <a:cs typeface="Times New Roman"/>
              </a:rPr>
              <a:t>I</a:t>
            </a:r>
            <a:r>
              <a:rPr dirty="0" smtClean="0" sz="2150" spc="105">
                <a:solidFill>
                  <a:srgbClr val="565E6D"/>
                </a:solidFill>
                <a:latin typeface="Times New Roman"/>
                <a:cs typeface="Times New Roman"/>
              </a:rPr>
              <a:t>C</a:t>
            </a:r>
            <a:r>
              <a:rPr dirty="0" smtClean="0" sz="2150" spc="-5">
                <a:solidFill>
                  <a:srgbClr val="565E6D"/>
                </a:solidFill>
                <a:latin typeface="Times New Roman"/>
                <a:cs typeface="Times New Roman"/>
              </a:rPr>
              <a:t>A</a:t>
            </a:r>
            <a:r>
              <a:rPr dirty="0" smtClean="0" sz="2150" spc="120">
                <a:solidFill>
                  <a:srgbClr val="565E6D"/>
                </a:solidFill>
                <a:latin typeface="Times New Roman"/>
                <a:cs typeface="Times New Roman"/>
              </a:rPr>
              <a:t>L</a:t>
            </a:r>
            <a:r>
              <a:rPr dirty="0" smtClean="0" sz="2150" spc="235">
                <a:solidFill>
                  <a:srgbClr val="565E6D"/>
                </a:solidFill>
                <a:latin typeface="Times New Roman"/>
                <a:cs typeface="Times New Roman"/>
              </a:rPr>
              <a:t>E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00" y="350520"/>
            <a:ext cx="1080516" cy="621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772668" y="3779520"/>
            <a:ext cx="8839199" cy="3429000"/>
          </a:xfrm>
          <a:custGeom>
            <a:avLst/>
            <a:gdLst/>
            <a:ahLst/>
            <a:cxnLst/>
            <a:rect l="l" t="t" r="r" b="b"/>
            <a:pathLst>
              <a:path w="8839199" h="3429000">
                <a:moveTo>
                  <a:pt x="0" y="0"/>
                </a:moveTo>
                <a:lnTo>
                  <a:pt x="8839199" y="0"/>
                </a:lnTo>
                <a:lnTo>
                  <a:pt x="8839199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929116" y="6065519"/>
            <a:ext cx="548639" cy="548639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274319" y="548639"/>
                </a:moveTo>
                <a:lnTo>
                  <a:pt x="229976" y="545073"/>
                </a:lnTo>
                <a:lnTo>
                  <a:pt x="187854" y="534741"/>
                </a:lnTo>
                <a:lnTo>
                  <a:pt x="148530" y="518190"/>
                </a:lnTo>
                <a:lnTo>
                  <a:pt x="112580" y="495970"/>
                </a:lnTo>
                <a:lnTo>
                  <a:pt x="80581" y="468629"/>
                </a:lnTo>
                <a:lnTo>
                  <a:pt x="53108" y="436717"/>
                </a:lnTo>
                <a:lnTo>
                  <a:pt x="30737" y="400781"/>
                </a:lnTo>
                <a:lnTo>
                  <a:pt x="14045" y="361370"/>
                </a:lnTo>
                <a:lnTo>
                  <a:pt x="3607" y="319034"/>
                </a:lnTo>
                <a:lnTo>
                  <a:pt x="0" y="274319"/>
                </a:lnTo>
                <a:lnTo>
                  <a:pt x="913" y="251906"/>
                </a:lnTo>
                <a:lnTo>
                  <a:pt x="8008" y="208601"/>
                </a:lnTo>
                <a:lnTo>
                  <a:pt x="21645" y="167806"/>
                </a:lnTo>
                <a:lnTo>
                  <a:pt x="41249" y="130097"/>
                </a:lnTo>
                <a:lnTo>
                  <a:pt x="66243" y="96051"/>
                </a:lnTo>
                <a:lnTo>
                  <a:pt x="96051" y="66243"/>
                </a:lnTo>
                <a:lnTo>
                  <a:pt x="130097" y="41249"/>
                </a:lnTo>
                <a:lnTo>
                  <a:pt x="167806" y="21645"/>
                </a:lnTo>
                <a:lnTo>
                  <a:pt x="208601" y="8008"/>
                </a:lnTo>
                <a:lnTo>
                  <a:pt x="251906" y="913"/>
                </a:lnTo>
                <a:lnTo>
                  <a:pt x="274319" y="0"/>
                </a:lnTo>
                <a:lnTo>
                  <a:pt x="296939" y="913"/>
                </a:lnTo>
                <a:lnTo>
                  <a:pt x="340533" y="8008"/>
                </a:lnTo>
                <a:lnTo>
                  <a:pt x="381476" y="21645"/>
                </a:lnTo>
                <a:lnTo>
                  <a:pt x="419218" y="41249"/>
                </a:lnTo>
                <a:lnTo>
                  <a:pt x="453210" y="66243"/>
                </a:lnTo>
                <a:lnTo>
                  <a:pt x="482906" y="96051"/>
                </a:lnTo>
                <a:lnTo>
                  <a:pt x="507754" y="130097"/>
                </a:lnTo>
                <a:lnTo>
                  <a:pt x="527208" y="167806"/>
                </a:lnTo>
                <a:lnTo>
                  <a:pt x="540718" y="208601"/>
                </a:lnTo>
                <a:lnTo>
                  <a:pt x="547737" y="251906"/>
                </a:lnTo>
                <a:lnTo>
                  <a:pt x="548639" y="274319"/>
                </a:lnTo>
                <a:lnTo>
                  <a:pt x="547737" y="296939"/>
                </a:lnTo>
                <a:lnTo>
                  <a:pt x="540718" y="340533"/>
                </a:lnTo>
                <a:lnTo>
                  <a:pt x="527208" y="381476"/>
                </a:lnTo>
                <a:lnTo>
                  <a:pt x="507754" y="419218"/>
                </a:lnTo>
                <a:lnTo>
                  <a:pt x="482906" y="453210"/>
                </a:lnTo>
                <a:lnTo>
                  <a:pt x="453210" y="482906"/>
                </a:lnTo>
                <a:lnTo>
                  <a:pt x="419218" y="507754"/>
                </a:lnTo>
                <a:lnTo>
                  <a:pt x="381476" y="527208"/>
                </a:lnTo>
                <a:lnTo>
                  <a:pt x="340533" y="540718"/>
                </a:lnTo>
                <a:lnTo>
                  <a:pt x="296939" y="547737"/>
                </a:lnTo>
                <a:lnTo>
                  <a:pt x="274319" y="548639"/>
                </a:lnTo>
                <a:close/>
              </a:path>
            </a:pathLst>
          </a:custGeom>
          <a:solidFill>
            <a:srgbClr val="FD853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308573" y="1300475"/>
            <a:ext cx="7311390" cy="5029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87020" marR="12700" indent="-274320">
              <a:lnSpc>
                <a:spcPct val="80000"/>
              </a:lnSpc>
            </a:pPr>
            <a:r>
              <a:rPr dirty="0" smtClean="0" sz="1700" spc="95">
                <a:latin typeface="Times New Roman"/>
                <a:cs typeface="Times New Roman"/>
              </a:rPr>
              <a:t>L</a:t>
            </a:r>
            <a:r>
              <a:rPr dirty="0" smtClean="0" sz="1700" spc="-235">
                <a:latin typeface="Times New Roman"/>
                <a:cs typeface="Times New Roman"/>
              </a:rPr>
              <a:t>’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zz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5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75">
                <a:latin typeface="Times New Roman"/>
                <a:cs typeface="Times New Roman"/>
              </a:rPr>
              <a:t> 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7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75">
                <a:latin typeface="Times New Roman"/>
                <a:cs typeface="Times New Roman"/>
              </a:rPr>
              <a:t> 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65">
                <a:latin typeface="Times New Roman"/>
                <a:cs typeface="Times New Roman"/>
              </a:rPr>
              <a:t>u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à</a:t>
            </a:r>
            <a:r>
              <a:rPr dirty="0" smtClean="0" sz="1700" spc="105">
                <a:latin typeface="Times New Roman"/>
                <a:cs typeface="Times New Roman"/>
              </a:rPr>
              <a:t> </a:t>
            </a:r>
            <a:r>
              <a:rPr dirty="0" smtClean="0" sz="1700" spc="105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40">
                <a:latin typeface="Times New Roman"/>
                <a:cs typeface="Times New Roman"/>
              </a:rPr>
              <a:t>z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7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–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6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-6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-6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8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–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6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70">
                <a:latin typeface="Times New Roman"/>
                <a:cs typeface="Times New Roman"/>
              </a:rPr>
              <a:t> </a:t>
            </a:r>
            <a:r>
              <a:rPr dirty="0" smtClean="0" sz="1700" spc="95">
                <a:latin typeface="Times New Roman"/>
                <a:cs typeface="Times New Roman"/>
              </a:rPr>
              <a:t>q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-80">
                <a:latin typeface="Times New Roman"/>
                <a:cs typeface="Times New Roman"/>
              </a:rPr>
              <a:t> 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7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–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80">
                <a:latin typeface="Times New Roman"/>
                <a:cs typeface="Times New Roman"/>
              </a:rPr>
              <a:t> </a:t>
            </a:r>
            <a:r>
              <a:rPr dirty="0" smtClean="0" sz="1700" spc="200">
                <a:latin typeface="Times New Roman"/>
                <a:cs typeface="Times New Roman"/>
              </a:rPr>
              <a:t>t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-8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5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8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90">
                <a:latin typeface="Times New Roman"/>
                <a:cs typeface="Times New Roman"/>
              </a:rPr>
              <a:t>à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17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è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70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7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18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tt</a:t>
            </a:r>
            <a:r>
              <a:rPr dirty="0" smtClean="0" sz="1700" spc="185">
                <a:latin typeface="Times New Roman"/>
                <a:cs typeface="Times New Roman"/>
              </a:rPr>
              <a:t>o </a:t>
            </a:r>
            <a:r>
              <a:rPr dirty="0" smtClean="0" sz="1700" spc="17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45">
                <a:latin typeface="Times New Roman"/>
                <a:cs typeface="Times New Roman"/>
              </a:rPr>
              <a:t>.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175">
                <a:latin typeface="Times New Roman"/>
                <a:cs typeface="Times New Roman"/>
              </a:rPr>
              <a:t> </a:t>
            </a:r>
            <a:r>
              <a:rPr dirty="0" smtClean="0" sz="1700" spc="-5">
                <a:latin typeface="Times New Roman"/>
                <a:cs typeface="Times New Roman"/>
              </a:rPr>
              <a:t>V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 </a:t>
            </a:r>
            <a:r>
              <a:rPr dirty="0" smtClean="0" sz="1700" spc="-195">
                <a:latin typeface="Times New Roman"/>
                <a:cs typeface="Times New Roman"/>
              </a:rPr>
              <a:t> 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-204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  </a:t>
            </a:r>
            <a:r>
              <a:rPr dirty="0" smtClean="0" sz="1700" spc="-185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-18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</a:t>
            </a:r>
            <a:r>
              <a:rPr dirty="0" smtClean="0" sz="1700" spc="-195">
                <a:latin typeface="Times New Roman"/>
                <a:cs typeface="Times New Roman"/>
              </a:rPr>
              <a:t> 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</a:t>
            </a:r>
            <a:r>
              <a:rPr dirty="0" smtClean="0" sz="1700" spc="-195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 </a:t>
            </a:r>
            <a:r>
              <a:rPr dirty="0" smtClean="0" sz="1700" spc="-19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</a:t>
            </a:r>
            <a:r>
              <a:rPr dirty="0" smtClean="0" sz="1700" spc="-195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5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13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12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tt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125">
                <a:latin typeface="Times New Roman"/>
                <a:cs typeface="Times New Roman"/>
              </a:rPr>
              <a:t> 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35">
                <a:latin typeface="Times New Roman"/>
                <a:cs typeface="Times New Roman"/>
              </a:rPr>
              <a:t> 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 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130">
                <a:latin typeface="Times New Roman"/>
                <a:cs typeface="Times New Roman"/>
              </a:rPr>
              <a:t> 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125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20">
                <a:latin typeface="Times New Roman"/>
                <a:cs typeface="Times New Roman"/>
              </a:rPr>
              <a:t> 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13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5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2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5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-215">
                <a:latin typeface="Times New Roman"/>
                <a:cs typeface="Times New Roman"/>
              </a:rPr>
              <a:t>’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-5">
                <a:latin typeface="Times New Roman"/>
                <a:cs typeface="Times New Roman"/>
              </a:rPr>
              <a:t>: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2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87020" marR="14604" indent="-274320">
              <a:lnSpc>
                <a:spcPct val="80000"/>
              </a:lnSpc>
              <a:buClr>
                <a:srgbClr val="FD8536"/>
              </a:buClr>
              <a:buSzPct val="67647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60">
                <a:latin typeface="Times New Roman"/>
                <a:cs typeface="Times New Roman"/>
              </a:rPr>
              <a:t>  </a:t>
            </a:r>
            <a:r>
              <a:rPr dirty="0" smtClean="0" sz="1700" spc="-21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204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60">
                <a:latin typeface="Times New Roman"/>
                <a:cs typeface="Times New Roman"/>
              </a:rPr>
              <a:t>  </a:t>
            </a:r>
            <a:r>
              <a:rPr dirty="0" smtClean="0" sz="1700" spc="-195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204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 </a:t>
            </a:r>
            <a:r>
              <a:rPr dirty="0" smtClean="0" sz="1700" spc="-19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4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204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 </a:t>
            </a:r>
            <a:r>
              <a:rPr dirty="0" smtClean="0" sz="1700" spc="-215">
                <a:latin typeface="Times New Roman"/>
                <a:cs typeface="Times New Roman"/>
              </a:rPr>
              <a:t> 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204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0">
                <a:latin typeface="Times New Roman"/>
                <a:cs typeface="Times New Roman"/>
              </a:rPr>
              <a:t>o  </a:t>
            </a:r>
            <a:r>
              <a:rPr dirty="0" smtClean="0" sz="1700" spc="-204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un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-10">
                <a:latin typeface="Times New Roman"/>
                <a:cs typeface="Times New Roman"/>
              </a:rPr>
              <a:t>-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12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10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 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h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130">
                <a:latin typeface="Times New Roman"/>
                <a:cs typeface="Times New Roman"/>
              </a:rPr>
              <a:t> 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13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60">
                <a:latin typeface="Times New Roman"/>
                <a:cs typeface="Times New Roman"/>
              </a:rPr>
              <a:t>ì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13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55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45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38"/>
              </a:spcBef>
              <a:buClr>
                <a:srgbClr val="FD8536"/>
              </a:buClr>
              <a:buFont typeface="Times New Roman"/>
              <a:buChar char="□"/>
            </a:pPr>
            <a:endParaRPr sz="550"/>
          </a:p>
          <a:p>
            <a:pPr algn="just" marL="287020" marR="12700" indent="-274320">
              <a:lnSpc>
                <a:spcPts val="1630"/>
              </a:lnSpc>
              <a:buClr>
                <a:srgbClr val="FD8536"/>
              </a:buClr>
              <a:buSzPct val="67647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700" spc="10">
                <a:latin typeface="Times New Roman"/>
                <a:cs typeface="Times New Roman"/>
              </a:rPr>
              <a:t>A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-235">
                <a:latin typeface="Times New Roman"/>
                <a:cs typeface="Times New Roman"/>
              </a:rPr>
              <a:t>’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8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80">
                <a:latin typeface="Times New Roman"/>
                <a:cs typeface="Times New Roman"/>
              </a:rPr>
              <a:t> 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75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.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45">
                <a:latin typeface="Times New Roman"/>
                <a:cs typeface="Times New Roman"/>
              </a:rPr>
              <a:t>.</a:t>
            </a:r>
            <a:r>
              <a:rPr dirty="0" smtClean="0" sz="1700" spc="7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zz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un</a:t>
            </a:r>
            <a:r>
              <a:rPr dirty="0" smtClean="0" sz="1700" spc="85">
                <a:latin typeface="Times New Roman"/>
                <a:cs typeface="Times New Roman"/>
              </a:rPr>
              <a:t> 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85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8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h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5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 e</a:t>
            </a:r>
            <a:r>
              <a:rPr dirty="0" smtClean="0" sz="1700" spc="125">
                <a:latin typeface="Times New Roman"/>
                <a:cs typeface="Times New Roman"/>
              </a:rPr>
              <a:t>d</a:t>
            </a:r>
            <a:r>
              <a:rPr dirty="0" smtClean="0" sz="1700" spc="35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2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à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3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 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55">
                <a:latin typeface="Times New Roman"/>
                <a:cs typeface="Times New Roman"/>
              </a:rPr>
              <a:t>i</a:t>
            </a:r>
            <a:r>
              <a:rPr dirty="0" smtClean="0" sz="1700" spc="45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"/>
              </a:spcBef>
              <a:buClr>
                <a:srgbClr val="FD8536"/>
              </a:buClr>
              <a:buFont typeface="Times New Roman"/>
              <a:buChar char="□"/>
            </a:pPr>
            <a:endParaRPr sz="600"/>
          </a:p>
          <a:p>
            <a:pPr algn="just" marL="287020" marR="15240" indent="-274320">
              <a:lnSpc>
                <a:spcPts val="1630"/>
              </a:lnSpc>
              <a:buClr>
                <a:srgbClr val="FD8536"/>
              </a:buClr>
              <a:buSzPct val="67647"/>
              <a:buFont typeface="Times New Roman"/>
              <a:buChar char="□"/>
              <a:tabLst>
                <a:tab pos="286385" algn="l"/>
              </a:tabLst>
            </a:pPr>
            <a:r>
              <a:rPr dirty="0" smtClean="0" sz="1700" spc="1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14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5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-235">
                <a:latin typeface="Times New Roman"/>
                <a:cs typeface="Times New Roman"/>
              </a:rPr>
              <a:t>’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40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6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4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55">
                <a:latin typeface="Times New Roman"/>
                <a:cs typeface="Times New Roman"/>
              </a:rPr>
              <a:t>a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4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(</a:t>
            </a:r>
            <a:r>
              <a:rPr dirty="0" smtClean="0" sz="1700" spc="80">
                <a:latin typeface="Times New Roman"/>
                <a:cs typeface="Times New Roman"/>
              </a:rPr>
              <a:t>M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)</a:t>
            </a:r>
            <a:r>
              <a:rPr dirty="0" smtClean="0" sz="1700" spc="14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16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60">
                <a:latin typeface="Times New Roman"/>
                <a:cs typeface="Times New Roman"/>
              </a:rPr>
              <a:t> 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200">
                <a:latin typeface="Times New Roman"/>
                <a:cs typeface="Times New Roman"/>
              </a:rPr>
              <a:t>u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0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tt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25">
                <a:latin typeface="Times New Roman"/>
                <a:cs typeface="Times New Roman"/>
              </a:rPr>
              <a:t> 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50">
                <a:latin typeface="Times New Roman"/>
                <a:cs typeface="Times New Roman"/>
              </a:rPr>
              <a:t>.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45">
                <a:latin typeface="Times New Roman"/>
                <a:cs typeface="Times New Roman"/>
              </a:rPr>
              <a:t>.</a:t>
            </a:r>
            <a:r>
              <a:rPr dirty="0" smtClean="0" sz="1700" spc="5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20">
                <a:latin typeface="Times New Roman"/>
                <a:cs typeface="Times New Roman"/>
              </a:rPr>
              <a:t> 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45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3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87020" marR="13335">
              <a:lnSpc>
                <a:spcPts val="1630"/>
              </a:lnSpc>
            </a:pP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135">
                <a:latin typeface="Times New Roman"/>
                <a:cs typeface="Times New Roman"/>
              </a:rPr>
              <a:t> 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</a:t>
            </a:r>
            <a:r>
              <a:rPr dirty="0" smtClean="0" sz="1700" spc="145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  </a:t>
            </a:r>
            <a:r>
              <a:rPr dirty="0" smtClean="0" sz="1700" spc="15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135">
                <a:latin typeface="Times New Roman"/>
                <a:cs typeface="Times New Roman"/>
              </a:rPr>
              <a:t> 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13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135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60">
                <a:latin typeface="Times New Roman"/>
                <a:cs typeface="Times New Roman"/>
              </a:rPr>
              <a:t>  </a:t>
            </a:r>
            <a:r>
              <a:rPr dirty="0" smtClean="0" sz="1700" spc="13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  </a:t>
            </a:r>
            <a:r>
              <a:rPr dirty="0" smtClean="0" sz="1700" spc="135">
                <a:latin typeface="Times New Roman"/>
                <a:cs typeface="Times New Roman"/>
              </a:rPr>
              <a:t> 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135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0">
                <a:latin typeface="Times New Roman"/>
                <a:cs typeface="Times New Roman"/>
              </a:rPr>
              <a:t> 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13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g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0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2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-20">
                <a:latin typeface="Times New Roman"/>
                <a:cs typeface="Times New Roman"/>
              </a:rPr>
              <a:t>o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1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-235">
                <a:latin typeface="Times New Roman"/>
                <a:cs typeface="Times New Roman"/>
              </a:rPr>
              <a:t>’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10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1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-5">
                <a:latin typeface="Times New Roman"/>
                <a:cs typeface="Times New Roman"/>
              </a:rPr>
              <a:t>:</a:t>
            </a:r>
            <a:r>
              <a:rPr dirty="0" smtClean="0" sz="1700" spc="105">
                <a:latin typeface="Times New Roman"/>
                <a:cs typeface="Times New Roman"/>
              </a:rPr>
              <a:t> 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55">
                <a:latin typeface="Times New Roman"/>
                <a:cs typeface="Times New Roman"/>
              </a:rPr>
              <a:t> 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 </a:t>
            </a:r>
            <a:r>
              <a:rPr dirty="0" smtClean="0" sz="1700" spc="-175">
                <a:latin typeface="Times New Roman"/>
                <a:cs typeface="Times New Roman"/>
              </a:rPr>
              <a:t> 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25">
                <a:latin typeface="Times New Roman"/>
                <a:cs typeface="Times New Roman"/>
              </a:rPr>
              <a:t>g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0">
                <a:latin typeface="Times New Roman"/>
                <a:cs typeface="Times New Roman"/>
              </a:rPr>
              <a:t>o   </a:t>
            </a:r>
            <a:r>
              <a:rPr dirty="0" smtClean="0" sz="1700" spc="-185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 </a:t>
            </a:r>
            <a:r>
              <a:rPr dirty="0" smtClean="0" sz="1700" spc="-17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   </a:t>
            </a:r>
            <a:r>
              <a:rPr dirty="0" smtClean="0" sz="1700" spc="-180">
                <a:latin typeface="Times New Roman"/>
                <a:cs typeface="Times New Roman"/>
              </a:rPr>
              <a:t> </a:t>
            </a:r>
            <a:r>
              <a:rPr dirty="0" smtClean="0" sz="1700" spc="285">
                <a:latin typeface="Times New Roman"/>
                <a:cs typeface="Times New Roman"/>
              </a:rPr>
              <a:t>d</a:t>
            </a:r>
            <a:r>
              <a:rPr dirty="0" smtClean="0" sz="1700" spc="225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s</a:t>
            </a:r>
            <a:r>
              <a:rPr dirty="0" smtClean="0" sz="1700" spc="170">
                <a:latin typeface="Times New Roman"/>
                <a:cs typeface="Times New Roman"/>
              </a:rPr>
              <a:t>c</a:t>
            </a:r>
            <a:r>
              <a:rPr dirty="0" smtClean="0" sz="1700" spc="315">
                <a:latin typeface="Times New Roman"/>
                <a:cs typeface="Times New Roman"/>
              </a:rPr>
              <a:t>r</a:t>
            </a:r>
            <a:r>
              <a:rPr dirty="0" smtClean="0" sz="1700" spc="155">
                <a:latin typeface="Times New Roman"/>
                <a:cs typeface="Times New Roman"/>
              </a:rPr>
              <a:t>i</a:t>
            </a:r>
            <a:r>
              <a:rPr dirty="0" smtClean="0" sz="1700" spc="240">
                <a:latin typeface="Times New Roman"/>
                <a:cs typeface="Times New Roman"/>
              </a:rPr>
              <a:t>t</a:t>
            </a:r>
            <a:r>
              <a:rPr dirty="0" smtClean="0" sz="1700" spc="240">
                <a:latin typeface="Times New Roman"/>
                <a:cs typeface="Times New Roman"/>
              </a:rPr>
              <a:t>t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315">
                <a:latin typeface="Times New Roman"/>
                <a:cs typeface="Times New Roman"/>
              </a:rPr>
              <a:t>r</a:t>
            </a:r>
            <a:r>
              <a:rPr dirty="0" smtClean="0" sz="1700" spc="155">
                <a:latin typeface="Times New Roman"/>
                <a:cs typeface="Times New Roman"/>
              </a:rPr>
              <a:t>i</a:t>
            </a:r>
            <a:r>
              <a:rPr dirty="0" smtClean="0" sz="1700" spc="155">
                <a:latin typeface="Times New Roman"/>
                <a:cs typeface="Times New Roman"/>
              </a:rPr>
              <a:t>   </a:t>
            </a:r>
            <a:r>
              <a:rPr dirty="0" smtClean="0" sz="1700" spc="-170">
                <a:latin typeface="Times New Roman"/>
                <a:cs typeface="Times New Roman"/>
              </a:rPr>
              <a:t> </a:t>
            </a:r>
            <a:r>
              <a:rPr dirty="0" smtClean="0" sz="1700" spc="265">
                <a:latin typeface="Times New Roman"/>
                <a:cs typeface="Times New Roman"/>
              </a:rPr>
              <a:t>d</a:t>
            </a:r>
            <a:r>
              <a:rPr dirty="0" smtClean="0" sz="1700" spc="155">
                <a:latin typeface="Times New Roman"/>
                <a:cs typeface="Times New Roman"/>
              </a:rPr>
              <a:t>i</a:t>
            </a:r>
            <a:r>
              <a:rPr dirty="0" smtClean="0" sz="1700" spc="155">
                <a:latin typeface="Times New Roman"/>
                <a:cs typeface="Times New Roman"/>
              </a:rPr>
              <a:t>   </a:t>
            </a:r>
            <a:r>
              <a:rPr dirty="0" smtClean="0" sz="1700" spc="-170">
                <a:latin typeface="Times New Roman"/>
                <a:cs typeface="Times New Roman"/>
              </a:rPr>
              <a:t> </a:t>
            </a:r>
            <a:r>
              <a:rPr dirty="0" smtClean="0" sz="1700" spc="265">
                <a:latin typeface="Times New Roman"/>
                <a:cs typeface="Times New Roman"/>
              </a:rPr>
              <a:t>p</a:t>
            </a:r>
            <a:r>
              <a:rPr dirty="0" smtClean="0" sz="1700" spc="225">
                <a:latin typeface="Times New Roman"/>
                <a:cs typeface="Times New Roman"/>
              </a:rPr>
              <a:t>e</a:t>
            </a:r>
            <a:r>
              <a:rPr dirty="0" smtClean="0" sz="1700" spc="315">
                <a:latin typeface="Times New Roman"/>
                <a:cs typeface="Times New Roman"/>
              </a:rPr>
              <a:t>r</a:t>
            </a:r>
            <a:r>
              <a:rPr dirty="0" smtClean="0" sz="1700" spc="17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31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s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   </a:t>
            </a:r>
            <a:r>
              <a:rPr dirty="0" smtClean="0" sz="1700" spc="-18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200">
                <a:latin typeface="Times New Roman"/>
                <a:cs typeface="Times New Roman"/>
              </a:rPr>
              <a:t>h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t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z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0">
                <a:latin typeface="Times New Roman"/>
                <a:cs typeface="Times New Roman"/>
              </a:rPr>
              <a:t>o </a:t>
            </a:r>
            <a:r>
              <a:rPr dirty="0" smtClean="0" sz="1700" spc="-70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-235">
                <a:latin typeface="Times New Roman"/>
                <a:cs typeface="Times New Roman"/>
              </a:rPr>
              <a:t>’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v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5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70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7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75">
                <a:latin typeface="Times New Roman"/>
                <a:cs typeface="Times New Roman"/>
              </a:rPr>
              <a:t>q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</a:t>
            </a:r>
            <a:r>
              <a:rPr dirty="0" smtClean="0" sz="1700" spc="-7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60">
                <a:latin typeface="Times New Roman"/>
                <a:cs typeface="Times New Roman"/>
              </a:rPr>
              <a:t> </a:t>
            </a:r>
            <a:r>
              <a:rPr dirty="0" smtClean="0" sz="1700" spc="-75">
                <a:latin typeface="Times New Roman"/>
                <a:cs typeface="Times New Roman"/>
              </a:rPr>
              <a:t> 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45">
                <a:latin typeface="Times New Roman"/>
                <a:cs typeface="Times New Roman"/>
              </a:rPr>
              <a:t>.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-65">
                <a:latin typeface="Times New Roman"/>
                <a:cs typeface="Times New Roman"/>
              </a:rPr>
              <a:t> </a:t>
            </a:r>
            <a:r>
              <a:rPr dirty="0" smtClean="0" sz="1700" spc="95">
                <a:latin typeface="Times New Roman"/>
                <a:cs typeface="Times New Roman"/>
              </a:rPr>
              <a:t>T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-65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185">
                <a:latin typeface="Times New Roman"/>
                <a:cs typeface="Times New Roman"/>
              </a:rPr>
              <a:t>un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65">
                <a:latin typeface="Times New Roman"/>
                <a:cs typeface="Times New Roman"/>
              </a:rPr>
              <a:t>u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0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h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nn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00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0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60">
                <a:latin typeface="Times New Roman"/>
                <a:cs typeface="Times New Roman"/>
              </a:rPr>
              <a:t>l</a:t>
            </a:r>
            <a:r>
              <a:rPr dirty="0" smtClean="0" sz="1700" spc="110">
                <a:latin typeface="Times New Roman"/>
                <a:cs typeface="Times New Roman"/>
              </a:rPr>
              <a:t> 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70">
                <a:latin typeface="Times New Roman"/>
                <a:cs typeface="Times New Roman"/>
              </a:rPr>
              <a:t>e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00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tt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v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00">
                <a:latin typeface="Times New Roman"/>
                <a:cs typeface="Times New Roman"/>
              </a:rPr>
              <a:t> </a:t>
            </a:r>
            <a:r>
              <a:rPr dirty="0" smtClean="0" sz="1700" spc="185">
                <a:latin typeface="Times New Roman"/>
                <a:cs typeface="Times New Roman"/>
              </a:rPr>
              <a:t>un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00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5">
                <a:latin typeface="Times New Roman"/>
                <a:cs typeface="Times New Roman"/>
              </a:rPr>
              <a:t>b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8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tt</a:t>
            </a:r>
            <a:r>
              <a:rPr dirty="0" smtClean="0" sz="1700" spc="185">
                <a:latin typeface="Times New Roman"/>
                <a:cs typeface="Times New Roman"/>
              </a:rPr>
              <a:t>o</a:t>
            </a:r>
            <a:r>
              <a:rPr dirty="0" smtClean="0" sz="1700" spc="100">
                <a:latin typeface="Times New Roman"/>
                <a:cs typeface="Times New Roman"/>
              </a:rPr>
              <a:t> 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50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d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65">
                <a:latin typeface="Times New Roman"/>
                <a:cs typeface="Times New Roman"/>
              </a:rPr>
              <a:t>m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  </a:t>
            </a:r>
            <a:r>
              <a:rPr dirty="0" smtClean="0" sz="1700" spc="15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155">
                <a:latin typeface="Times New Roman"/>
                <a:cs typeface="Times New Roman"/>
              </a:rPr>
              <a:t> 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4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65">
                <a:latin typeface="Times New Roman"/>
                <a:cs typeface="Times New Roman"/>
              </a:rPr>
              <a:t>n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</a:t>
            </a:r>
            <a:r>
              <a:rPr dirty="0" smtClean="0" sz="1700" spc="165">
                <a:latin typeface="Times New Roman"/>
                <a:cs typeface="Times New Roman"/>
              </a:rPr>
              <a:t> 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185">
                <a:latin typeface="Times New Roman"/>
                <a:cs typeface="Times New Roman"/>
              </a:rPr>
              <a:t>u</a:t>
            </a:r>
            <a:r>
              <a:rPr dirty="0" smtClean="0" sz="1700" spc="60">
                <a:latin typeface="Times New Roman"/>
                <a:cs typeface="Times New Roman"/>
              </a:rPr>
              <a:t>g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  </a:t>
            </a:r>
            <a:r>
              <a:rPr dirty="0" smtClean="0" sz="1700" spc="145">
                <a:latin typeface="Times New Roman"/>
                <a:cs typeface="Times New Roman"/>
              </a:rPr>
              <a:t> 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65">
                <a:latin typeface="Times New Roman"/>
                <a:cs typeface="Times New Roman"/>
              </a:rPr>
              <a:t>u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200">
                <a:latin typeface="Times New Roman"/>
                <a:cs typeface="Times New Roman"/>
              </a:rPr>
              <a:t>n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45">
                <a:latin typeface="Times New Roman"/>
                <a:cs typeface="Times New Roman"/>
              </a:rPr>
              <a:t>,</a:t>
            </a:r>
            <a:r>
              <a:rPr dirty="0" smtClean="0" sz="1700" spc="45">
                <a:latin typeface="Times New Roman"/>
                <a:cs typeface="Times New Roman"/>
              </a:rPr>
              <a:t>  </a:t>
            </a:r>
            <a:r>
              <a:rPr dirty="0" smtClean="0" sz="1700" spc="160">
                <a:latin typeface="Times New Roman"/>
                <a:cs typeface="Times New Roman"/>
              </a:rPr>
              <a:t> 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165">
                <a:latin typeface="Times New Roman"/>
                <a:cs typeface="Times New Roman"/>
              </a:rPr>
              <a:t>h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155">
                <a:latin typeface="Times New Roman"/>
                <a:cs typeface="Times New Roman"/>
              </a:rPr>
              <a:t> 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185">
                <a:latin typeface="Times New Roman"/>
                <a:cs typeface="Times New Roman"/>
              </a:rPr>
              <a:t>r</a:t>
            </a:r>
            <a:r>
              <a:rPr dirty="0" smtClean="0" sz="1700" spc="185">
                <a:latin typeface="Times New Roman"/>
                <a:cs typeface="Times New Roman"/>
              </a:rPr>
              <a:t>  </a:t>
            </a:r>
            <a:r>
              <a:rPr dirty="0" smtClean="0" sz="1700" spc="150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f</a:t>
            </a:r>
            <a:r>
              <a:rPr dirty="0" smtClean="0" sz="1700" spc="170">
                <a:latin typeface="Times New Roman"/>
                <a:cs typeface="Times New Roman"/>
              </a:rPr>
              <a:t>a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165">
                <a:latin typeface="Times New Roman"/>
                <a:cs typeface="Times New Roman"/>
              </a:rPr>
              <a:t>t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75">
                <a:latin typeface="Times New Roman"/>
                <a:cs typeface="Times New Roman"/>
              </a:rPr>
              <a:t>r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90">
                <a:latin typeface="Times New Roman"/>
                <a:cs typeface="Times New Roman"/>
              </a:rPr>
              <a:t>  </a:t>
            </a:r>
            <a:r>
              <a:rPr dirty="0" smtClean="0" sz="1700" spc="155">
                <a:latin typeface="Times New Roman"/>
                <a:cs typeface="Times New Roman"/>
              </a:rPr>
              <a:t> 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185">
                <a:latin typeface="Times New Roman"/>
                <a:cs typeface="Times New Roman"/>
              </a:rPr>
              <a:t>a</a:t>
            </a:r>
            <a:r>
              <a:rPr dirty="0" smtClean="0" sz="1700" spc="105">
                <a:latin typeface="Times New Roman"/>
                <a:cs typeface="Times New Roman"/>
              </a:rPr>
              <a:t> </a:t>
            </a:r>
            <a:r>
              <a:rPr dirty="0" smtClean="0" sz="1700" spc="-10">
                <a:latin typeface="Times New Roman"/>
                <a:cs typeface="Times New Roman"/>
              </a:rPr>
              <a:t>c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135">
                <a:latin typeface="Times New Roman"/>
                <a:cs typeface="Times New Roman"/>
              </a:rPr>
              <a:t>p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60">
                <a:latin typeface="Times New Roman"/>
                <a:cs typeface="Times New Roman"/>
              </a:rPr>
              <a:t>z</a:t>
            </a:r>
            <a:r>
              <a:rPr dirty="0" smtClean="0" sz="1700" spc="70">
                <a:latin typeface="Times New Roman"/>
                <a:cs typeface="Times New Roman"/>
              </a:rPr>
              <a:t>i</a:t>
            </a:r>
            <a:r>
              <a:rPr dirty="0" smtClean="0" sz="1700" spc="0">
                <a:latin typeface="Times New Roman"/>
                <a:cs typeface="Times New Roman"/>
              </a:rPr>
              <a:t>o</a:t>
            </a:r>
            <a:r>
              <a:rPr dirty="0" smtClean="0" sz="1700" spc="185">
                <a:latin typeface="Times New Roman"/>
                <a:cs typeface="Times New Roman"/>
              </a:rPr>
              <a:t>n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35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d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70">
                <a:latin typeface="Times New Roman"/>
                <a:cs typeface="Times New Roman"/>
              </a:rPr>
              <a:t>l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-20">
                <a:latin typeface="Times New Roman"/>
                <a:cs typeface="Times New Roman"/>
              </a:rPr>
              <a:t> </a:t>
            </a:r>
            <a:r>
              <a:rPr dirty="0" smtClean="0" sz="1700" spc="10">
                <a:latin typeface="Times New Roman"/>
                <a:cs typeface="Times New Roman"/>
              </a:rPr>
              <a:t>c</a:t>
            </a:r>
            <a:r>
              <a:rPr dirty="0" smtClean="0" sz="1700" spc="50">
                <a:latin typeface="Times New Roman"/>
                <a:cs typeface="Times New Roman"/>
              </a:rPr>
              <a:t>l</a:t>
            </a:r>
            <a:r>
              <a:rPr dirty="0" smtClean="0" sz="1700" spc="190">
                <a:latin typeface="Times New Roman"/>
                <a:cs typeface="Times New Roman"/>
              </a:rPr>
              <a:t>a</a:t>
            </a:r>
            <a:r>
              <a:rPr dirty="0" smtClean="0" sz="1700" spc="135">
                <a:latin typeface="Times New Roman"/>
                <a:cs typeface="Times New Roman"/>
              </a:rPr>
              <a:t>s</a:t>
            </a:r>
            <a:r>
              <a:rPr dirty="0" smtClean="0" sz="1700" spc="120">
                <a:latin typeface="Times New Roman"/>
                <a:cs typeface="Times New Roman"/>
              </a:rPr>
              <a:t>s</a:t>
            </a:r>
            <a:r>
              <a:rPr dirty="0" smtClean="0" sz="1700" spc="60">
                <a:latin typeface="Times New Roman"/>
                <a:cs typeface="Times New Roman"/>
              </a:rPr>
              <a:t>i</a:t>
            </a:r>
            <a:r>
              <a:rPr dirty="0" smtClean="0" sz="1700" spc="45">
                <a:latin typeface="Times New Roman"/>
                <a:cs typeface="Times New Roman"/>
              </a:rPr>
              <a:t> </a:t>
            </a:r>
            <a:r>
              <a:rPr dirty="0" smtClean="0" sz="1700" spc="114">
                <a:latin typeface="Times New Roman"/>
                <a:cs typeface="Times New Roman"/>
              </a:rPr>
              <a:t>p</a:t>
            </a:r>
            <a:r>
              <a:rPr dirty="0" smtClean="0" sz="1700" spc="195">
                <a:latin typeface="Times New Roman"/>
                <a:cs typeface="Times New Roman"/>
              </a:rPr>
              <a:t>r</a:t>
            </a:r>
            <a:r>
              <a:rPr dirty="0" smtClean="0" sz="1700" spc="50">
                <a:latin typeface="Times New Roman"/>
                <a:cs typeface="Times New Roman"/>
              </a:rPr>
              <a:t>i</a:t>
            </a:r>
            <a:r>
              <a:rPr dirty="0" smtClean="0" sz="1700" spc="185">
                <a:latin typeface="Times New Roman"/>
                <a:cs typeface="Times New Roman"/>
              </a:rPr>
              <a:t>m</a:t>
            </a:r>
            <a:r>
              <a:rPr dirty="0" smtClean="0" sz="1700" spc="90">
                <a:latin typeface="Times New Roman"/>
                <a:cs typeface="Times New Roman"/>
              </a:rPr>
              <a:t>e</a:t>
            </a:r>
            <a:r>
              <a:rPr dirty="0" smtClean="0" sz="1700" spc="45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11867" y="350520"/>
          <a:ext cx="304800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62"/>
                <a:gridCol w="227837"/>
              </a:tblGrid>
              <a:tr h="3428999">
                <a:tc>
                  <a:txBody>
                    <a:bodyPr/>
                    <a:lstStyle/>
                    <a:p>
                      <a:pPr/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1937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1937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  <a:tr h="3429000">
                <a:tc>
                  <a:txBody>
                    <a:bodyPr/>
                    <a:lstStyle/>
                    <a:p>
                      <a:pPr/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1081">
                      <a:solidFill>
                        <a:srgbClr val="FD8536"/>
                      </a:solidFill>
                      <a:prstDash val="solid"/>
                    </a:lnR>
                    <a:solidFill>
                      <a:srgbClr val="FDC3AE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21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1081">
                      <a:solidFill>
                        <a:srgbClr val="FD8536"/>
                      </a:solidFill>
                      <a:prstDash val="solid"/>
                    </a:lnL>
                    <a:solidFill>
                      <a:srgbClr val="FDC3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65E6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Giuseppe Comunale</dc:creator>
  <dc:title>Microsoft PowerPoint - Presentazione buone pratiche Miele</dc:title>
  <dcterms:created xsi:type="dcterms:W3CDTF">2021-06-03T08:38:49Z</dcterms:created>
  <dcterms:modified xsi:type="dcterms:W3CDTF">2021-06-03T08:38:49Z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2021-06-01T00:00:00Z</vt:filetime>
  </property>
  <property fmtid="{D5CDD505-2E9C-101B-9397-08002B2CF9AE}" pid="3" name="LastSaved">
    <vt:filetime>2021-06-03T00:00:00Z</vt:filetime>
  </property>
</Properties>
</file>